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Akash SBOBNG-PTIY/FUA" userId="2bcdcc41-56c1-42d3-b4db-34431fa4f4e2" providerId="ADAL" clId="{BA322851-567D-4DF8-B3AA-995F4DDAFEFE}"/>
    <pc:docChg chg="undo redo custSel addSld modSld sldOrd">
      <pc:chgData name="S, Akash SBOBNG-PTIY/FUA" userId="2bcdcc41-56c1-42d3-b4db-34431fa4f4e2" providerId="ADAL" clId="{BA322851-567D-4DF8-B3AA-995F4DDAFEFE}" dt="2023-09-08T10:38:47.090" v="389" actId="26606"/>
      <pc:docMkLst>
        <pc:docMk/>
      </pc:docMkLst>
      <pc:sldChg chg="ord">
        <pc:chgData name="S, Akash SBOBNG-PTIY/FUA" userId="2bcdcc41-56c1-42d3-b4db-34431fa4f4e2" providerId="ADAL" clId="{BA322851-567D-4DF8-B3AA-995F4DDAFEFE}" dt="2023-09-07T09:23:47.032" v="307"/>
        <pc:sldMkLst>
          <pc:docMk/>
          <pc:sldMk cId="467644913" sldId="260"/>
        </pc:sldMkLst>
      </pc:sldChg>
      <pc:sldChg chg="addSp delSp modSp new mod ord setBg">
        <pc:chgData name="S, Akash SBOBNG-PTIY/FUA" userId="2bcdcc41-56c1-42d3-b4db-34431fa4f4e2" providerId="ADAL" clId="{BA322851-567D-4DF8-B3AA-995F4DDAFEFE}" dt="2023-09-07T09:23:50.239" v="309"/>
        <pc:sldMkLst>
          <pc:docMk/>
          <pc:sldMk cId="3631296887" sldId="261"/>
        </pc:sldMkLst>
        <pc:spChg chg="mod ord">
          <ac:chgData name="S, Akash SBOBNG-PTIY/FUA" userId="2bcdcc41-56c1-42d3-b4db-34431fa4f4e2" providerId="ADAL" clId="{BA322851-567D-4DF8-B3AA-995F4DDAFEFE}" dt="2023-09-05T09:37:57.101" v="49" actId="20577"/>
          <ac:spMkLst>
            <pc:docMk/>
            <pc:sldMk cId="3631296887" sldId="261"/>
            <ac:spMk id="2" creationId="{CD0B0D1A-5832-368A-0EDC-3025CC5DB5BE}"/>
          </ac:spMkLst>
        </pc:spChg>
        <pc:spChg chg="del mod">
          <ac:chgData name="S, Akash SBOBNG-PTIY/FUA" userId="2bcdcc41-56c1-42d3-b4db-34431fa4f4e2" providerId="ADAL" clId="{BA322851-567D-4DF8-B3AA-995F4DDAFEFE}" dt="2023-09-05T09:36:46.375" v="3" actId="22"/>
          <ac:spMkLst>
            <pc:docMk/>
            <pc:sldMk cId="3631296887" sldId="261"/>
            <ac:spMk id="3" creationId="{B8DDB7B8-6843-E1DD-98F5-B57AADE74476}"/>
          </ac:spMkLst>
        </pc:spChg>
        <pc:spChg chg="add">
          <ac:chgData name="S, Akash SBOBNG-PTIY/FUA" userId="2bcdcc41-56c1-42d3-b4db-34431fa4f4e2" providerId="ADAL" clId="{BA322851-567D-4DF8-B3AA-995F4DDAFEFE}" dt="2023-09-05T09:37:18.798" v="37" actId="26606"/>
          <ac:spMkLst>
            <pc:docMk/>
            <pc:sldMk cId="3631296887" sldId="261"/>
            <ac:spMk id="12" creationId="{4845A0EE-C4C8-4AE1-B3C6-1261368AC036}"/>
          </ac:spMkLst>
        </pc:spChg>
        <pc:picChg chg="add mod ord">
          <ac:chgData name="S, Akash SBOBNG-PTIY/FUA" userId="2bcdcc41-56c1-42d3-b4db-34431fa4f4e2" providerId="ADAL" clId="{BA322851-567D-4DF8-B3AA-995F4DDAFEFE}" dt="2023-09-05T09:37:18.798" v="37" actId="26606"/>
          <ac:picMkLst>
            <pc:docMk/>
            <pc:sldMk cId="3631296887" sldId="261"/>
            <ac:picMk id="5" creationId="{4522AC80-976E-ED70-5901-5314A0459715}"/>
          </ac:picMkLst>
        </pc:picChg>
        <pc:picChg chg="add mod">
          <ac:chgData name="S, Akash SBOBNG-PTIY/FUA" userId="2bcdcc41-56c1-42d3-b4db-34431fa4f4e2" providerId="ADAL" clId="{BA322851-567D-4DF8-B3AA-995F4DDAFEFE}" dt="2023-09-05T09:37:18.798" v="37" actId="26606"/>
          <ac:picMkLst>
            <pc:docMk/>
            <pc:sldMk cId="3631296887" sldId="261"/>
            <ac:picMk id="7" creationId="{20927647-9BD7-17BB-6D2A-A335E8984EB8}"/>
          </ac:picMkLst>
        </pc:picChg>
      </pc:sldChg>
      <pc:sldChg chg="addSp delSp modSp new mod ord setBg">
        <pc:chgData name="S, Akash SBOBNG-PTIY/FUA" userId="2bcdcc41-56c1-42d3-b4db-34431fa4f4e2" providerId="ADAL" clId="{BA322851-567D-4DF8-B3AA-995F4DDAFEFE}" dt="2023-09-07T09:23:53.642" v="311"/>
        <pc:sldMkLst>
          <pc:docMk/>
          <pc:sldMk cId="1501174523" sldId="262"/>
        </pc:sldMkLst>
        <pc:spChg chg="mod ord">
          <ac:chgData name="S, Akash SBOBNG-PTIY/FUA" userId="2bcdcc41-56c1-42d3-b4db-34431fa4f4e2" providerId="ADAL" clId="{BA322851-567D-4DF8-B3AA-995F4DDAFEFE}" dt="2023-09-05T11:12:08.896" v="77" actId="1076"/>
          <ac:spMkLst>
            <pc:docMk/>
            <pc:sldMk cId="1501174523" sldId="262"/>
            <ac:spMk id="2" creationId="{A605EFC4-CE77-556D-5077-C45A7C71EBE6}"/>
          </ac:spMkLst>
        </pc:spChg>
        <pc:spChg chg="del">
          <ac:chgData name="S, Akash SBOBNG-PTIY/FUA" userId="2bcdcc41-56c1-42d3-b4db-34431fa4f4e2" providerId="ADAL" clId="{BA322851-567D-4DF8-B3AA-995F4DDAFEFE}" dt="2023-09-05T11:04:27.210" v="73" actId="22"/>
          <ac:spMkLst>
            <pc:docMk/>
            <pc:sldMk cId="1501174523" sldId="262"/>
            <ac:spMk id="3" creationId="{66F15EF8-E810-37CF-7BB0-7AD6237C0C1B}"/>
          </ac:spMkLst>
        </pc:spChg>
        <pc:spChg chg="add del">
          <ac:chgData name="S, Akash SBOBNG-PTIY/FUA" userId="2bcdcc41-56c1-42d3-b4db-34431fa4f4e2" providerId="ADAL" clId="{BA322851-567D-4DF8-B3AA-995F4DDAFEFE}" dt="2023-09-05T11:11:05.591" v="76" actId="26606"/>
          <ac:spMkLst>
            <pc:docMk/>
            <pc:sldMk cId="1501174523" sldId="262"/>
            <ac:spMk id="10" creationId="{D4771268-CB57-404A-9271-370EB28F6090}"/>
          </ac:spMkLst>
        </pc:spChg>
        <pc:spChg chg="add">
          <ac:chgData name="S, Akash SBOBNG-PTIY/FUA" userId="2bcdcc41-56c1-42d3-b4db-34431fa4f4e2" providerId="ADAL" clId="{BA322851-567D-4DF8-B3AA-995F4DDAFEFE}" dt="2023-09-05T11:11:05.591" v="76" actId="26606"/>
          <ac:spMkLst>
            <pc:docMk/>
            <pc:sldMk cId="1501174523" sldId="262"/>
            <ac:spMk id="15" creationId="{3B47FC9C-2ED3-4100-A4EF-E8CDFEE106C9}"/>
          </ac:spMkLst>
        </pc:spChg>
        <pc:picChg chg="add mod ord">
          <ac:chgData name="S, Akash SBOBNG-PTIY/FUA" userId="2bcdcc41-56c1-42d3-b4db-34431fa4f4e2" providerId="ADAL" clId="{BA322851-567D-4DF8-B3AA-995F4DDAFEFE}" dt="2023-09-05T11:12:15.350" v="79" actId="1076"/>
          <ac:picMkLst>
            <pc:docMk/>
            <pc:sldMk cId="1501174523" sldId="262"/>
            <ac:picMk id="5" creationId="{0EC55809-CB37-FA5D-1D1F-D7928682CAAE}"/>
          </ac:picMkLst>
        </pc:picChg>
        <pc:picChg chg="add mod">
          <ac:chgData name="S, Akash SBOBNG-PTIY/FUA" userId="2bcdcc41-56c1-42d3-b4db-34431fa4f4e2" providerId="ADAL" clId="{BA322851-567D-4DF8-B3AA-995F4DDAFEFE}" dt="2023-09-05T11:12:10.730" v="78" actId="1076"/>
          <ac:picMkLst>
            <pc:docMk/>
            <pc:sldMk cId="1501174523" sldId="262"/>
            <ac:picMk id="7" creationId="{4E1473D2-A90D-5F14-E39C-F8DC356DB00D}"/>
          </ac:picMkLst>
        </pc:picChg>
      </pc:sldChg>
      <pc:sldChg chg="addSp delSp modSp new mod ord setBg">
        <pc:chgData name="S, Akash SBOBNG-PTIY/FUA" userId="2bcdcc41-56c1-42d3-b4db-34431fa4f4e2" providerId="ADAL" clId="{BA322851-567D-4DF8-B3AA-995F4DDAFEFE}" dt="2023-09-07T09:23:57.299" v="313"/>
        <pc:sldMkLst>
          <pc:docMk/>
          <pc:sldMk cId="4202242156" sldId="263"/>
        </pc:sldMkLst>
        <pc:spChg chg="mod">
          <ac:chgData name="S, Akash SBOBNG-PTIY/FUA" userId="2bcdcc41-56c1-42d3-b4db-34431fa4f4e2" providerId="ADAL" clId="{BA322851-567D-4DF8-B3AA-995F4DDAFEFE}" dt="2023-09-07T04:41:07.261" v="106" actId="26606"/>
          <ac:spMkLst>
            <pc:docMk/>
            <pc:sldMk cId="4202242156" sldId="263"/>
            <ac:spMk id="2" creationId="{DCF2E9E4-2CAB-2900-F221-39219B973764}"/>
          </ac:spMkLst>
        </pc:spChg>
        <pc:spChg chg="del">
          <ac:chgData name="S, Akash SBOBNG-PTIY/FUA" userId="2bcdcc41-56c1-42d3-b4db-34431fa4f4e2" providerId="ADAL" clId="{BA322851-567D-4DF8-B3AA-995F4DDAFEFE}" dt="2023-09-06T06:00:22.131" v="81" actId="22"/>
          <ac:spMkLst>
            <pc:docMk/>
            <pc:sldMk cId="4202242156" sldId="263"/>
            <ac:spMk id="3" creationId="{8377FA39-786F-B706-898D-5502CE6FA90A}"/>
          </ac:spMkLst>
        </pc:spChg>
        <pc:spChg chg="add">
          <ac:chgData name="S, Akash SBOBNG-PTIY/FUA" userId="2bcdcc41-56c1-42d3-b4db-34431fa4f4e2" providerId="ADAL" clId="{BA322851-567D-4DF8-B3AA-995F4DDAFEFE}" dt="2023-09-07T04:41:07.261" v="106" actId="26606"/>
          <ac:spMkLst>
            <pc:docMk/>
            <pc:sldMk cId="4202242156" sldId="263"/>
            <ac:spMk id="10" creationId="{D4771268-CB57-404A-9271-370EB28F6090}"/>
          </ac:spMkLst>
        </pc:spChg>
        <pc:picChg chg="add mod ord">
          <ac:chgData name="S, Akash SBOBNG-PTIY/FUA" userId="2bcdcc41-56c1-42d3-b4db-34431fa4f4e2" providerId="ADAL" clId="{BA322851-567D-4DF8-B3AA-995F4DDAFEFE}" dt="2023-09-07T04:41:07.261" v="106" actId="26606"/>
          <ac:picMkLst>
            <pc:docMk/>
            <pc:sldMk cId="4202242156" sldId="263"/>
            <ac:picMk id="5" creationId="{A9FDDCEF-E455-CE36-444F-EAF6AD4FD306}"/>
          </ac:picMkLst>
        </pc:picChg>
      </pc:sldChg>
      <pc:sldChg chg="addSp delSp modSp new mod ord setBg">
        <pc:chgData name="S, Akash SBOBNG-PTIY/FUA" userId="2bcdcc41-56c1-42d3-b4db-34431fa4f4e2" providerId="ADAL" clId="{BA322851-567D-4DF8-B3AA-995F4DDAFEFE}" dt="2023-09-07T09:23:59.587" v="315"/>
        <pc:sldMkLst>
          <pc:docMk/>
          <pc:sldMk cId="1548090104" sldId="264"/>
        </pc:sldMkLst>
        <pc:spChg chg="mod">
          <ac:chgData name="S, Akash SBOBNG-PTIY/FUA" userId="2bcdcc41-56c1-42d3-b4db-34431fa4f4e2" providerId="ADAL" clId="{BA322851-567D-4DF8-B3AA-995F4DDAFEFE}" dt="2023-09-07T04:41:03.667" v="105" actId="26606"/>
          <ac:spMkLst>
            <pc:docMk/>
            <pc:sldMk cId="1548090104" sldId="264"/>
            <ac:spMk id="2" creationId="{14348F4E-ABE7-8F1D-4C91-98D140BC5D2A}"/>
          </ac:spMkLst>
        </pc:spChg>
        <pc:spChg chg="del">
          <ac:chgData name="S, Akash SBOBNG-PTIY/FUA" userId="2bcdcc41-56c1-42d3-b4db-34431fa4f4e2" providerId="ADAL" clId="{BA322851-567D-4DF8-B3AA-995F4DDAFEFE}" dt="2023-09-07T04:40:30.203" v="102" actId="22"/>
          <ac:spMkLst>
            <pc:docMk/>
            <pc:sldMk cId="1548090104" sldId="264"/>
            <ac:spMk id="3" creationId="{6897F526-F825-6578-B435-A8DAF9AC1C92}"/>
          </ac:spMkLst>
        </pc:spChg>
        <pc:spChg chg="add del mod">
          <ac:chgData name="S, Akash SBOBNG-PTIY/FUA" userId="2bcdcc41-56c1-42d3-b4db-34431fa4f4e2" providerId="ADAL" clId="{BA322851-567D-4DF8-B3AA-995F4DDAFEFE}" dt="2023-09-07T04:41:03.667" v="105" actId="26606"/>
          <ac:spMkLst>
            <pc:docMk/>
            <pc:sldMk cId="1548090104" sldId="264"/>
            <ac:spMk id="7" creationId="{62464F20-D1A6-D984-F7A0-60FF553591DE}"/>
          </ac:spMkLst>
        </pc:spChg>
        <pc:spChg chg="add">
          <ac:chgData name="S, Akash SBOBNG-PTIY/FUA" userId="2bcdcc41-56c1-42d3-b4db-34431fa4f4e2" providerId="ADAL" clId="{BA322851-567D-4DF8-B3AA-995F4DDAFEFE}" dt="2023-09-07T04:41:03.667" v="105" actId="26606"/>
          <ac:spMkLst>
            <pc:docMk/>
            <pc:sldMk cId="1548090104" sldId="264"/>
            <ac:spMk id="14" creationId="{D4771268-CB57-404A-9271-370EB28F6090}"/>
          </ac:spMkLst>
        </pc:spChg>
        <pc:picChg chg="add del mod ord">
          <ac:chgData name="S, Akash SBOBNG-PTIY/FUA" userId="2bcdcc41-56c1-42d3-b4db-34431fa4f4e2" providerId="ADAL" clId="{BA322851-567D-4DF8-B3AA-995F4DDAFEFE}" dt="2023-09-07T04:40:58.682" v="103" actId="478"/>
          <ac:picMkLst>
            <pc:docMk/>
            <pc:sldMk cId="1548090104" sldId="264"/>
            <ac:picMk id="5" creationId="{C046733D-A43C-5C5E-52F8-DC170A71D72B}"/>
          </ac:picMkLst>
        </pc:picChg>
        <pc:picChg chg="add mod">
          <ac:chgData name="S, Akash SBOBNG-PTIY/FUA" userId="2bcdcc41-56c1-42d3-b4db-34431fa4f4e2" providerId="ADAL" clId="{BA322851-567D-4DF8-B3AA-995F4DDAFEFE}" dt="2023-09-07T04:42:39.397" v="111" actId="1076"/>
          <ac:picMkLst>
            <pc:docMk/>
            <pc:sldMk cId="1548090104" sldId="264"/>
            <ac:picMk id="9" creationId="{8BD0A71E-17D1-7967-CCF9-28C4DC1DA5AE}"/>
          </ac:picMkLst>
        </pc:picChg>
        <pc:picChg chg="add mod">
          <ac:chgData name="S, Akash SBOBNG-PTIY/FUA" userId="2bcdcc41-56c1-42d3-b4db-34431fa4f4e2" providerId="ADAL" clId="{BA322851-567D-4DF8-B3AA-995F4DDAFEFE}" dt="2023-09-07T04:48:37.294" v="121" actId="14100"/>
          <ac:picMkLst>
            <pc:docMk/>
            <pc:sldMk cId="1548090104" sldId="264"/>
            <ac:picMk id="11" creationId="{4D361B2B-6EE9-FDD6-070A-26F38ED8BFF9}"/>
          </ac:picMkLst>
        </pc:picChg>
        <pc:picChg chg="add mod">
          <ac:chgData name="S, Akash SBOBNG-PTIY/FUA" userId="2bcdcc41-56c1-42d3-b4db-34431fa4f4e2" providerId="ADAL" clId="{BA322851-567D-4DF8-B3AA-995F4DDAFEFE}" dt="2023-09-07T04:48:39.010" v="122" actId="1076"/>
          <ac:picMkLst>
            <pc:docMk/>
            <pc:sldMk cId="1548090104" sldId="264"/>
            <ac:picMk id="13" creationId="{12D6C387-EB0F-4B15-928E-FD475444CACD}"/>
          </ac:picMkLst>
        </pc:picChg>
      </pc:sldChg>
      <pc:sldChg chg="addSp delSp modSp new mod setBg">
        <pc:chgData name="S, Akash SBOBNG-PTIY/FUA" userId="2bcdcc41-56c1-42d3-b4db-34431fa4f4e2" providerId="ADAL" clId="{BA322851-567D-4DF8-B3AA-995F4DDAFEFE}" dt="2023-09-07T06:03:15.420" v="188" actId="26606"/>
        <pc:sldMkLst>
          <pc:docMk/>
          <pc:sldMk cId="3414365807" sldId="265"/>
        </pc:sldMkLst>
        <pc:spChg chg="mod">
          <ac:chgData name="S, Akash SBOBNG-PTIY/FUA" userId="2bcdcc41-56c1-42d3-b4db-34431fa4f4e2" providerId="ADAL" clId="{BA322851-567D-4DF8-B3AA-995F4DDAFEFE}" dt="2023-09-07T06:03:15.420" v="188" actId="26606"/>
          <ac:spMkLst>
            <pc:docMk/>
            <pc:sldMk cId="3414365807" sldId="265"/>
            <ac:spMk id="2" creationId="{13D0CAC1-207C-C23E-C32C-0A8F0457356B}"/>
          </ac:spMkLst>
        </pc:spChg>
        <pc:spChg chg="del">
          <ac:chgData name="S, Akash SBOBNG-PTIY/FUA" userId="2bcdcc41-56c1-42d3-b4db-34431fa4f4e2" providerId="ADAL" clId="{BA322851-567D-4DF8-B3AA-995F4DDAFEFE}" dt="2023-09-07T06:02:14.850" v="186" actId="22"/>
          <ac:spMkLst>
            <pc:docMk/>
            <pc:sldMk cId="3414365807" sldId="265"/>
            <ac:spMk id="3" creationId="{93B2AB5D-B451-DB43-4DE2-B60431F9FA2C}"/>
          </ac:spMkLst>
        </pc:spChg>
        <pc:spChg chg="add">
          <ac:chgData name="S, Akash SBOBNG-PTIY/FUA" userId="2bcdcc41-56c1-42d3-b4db-34431fa4f4e2" providerId="ADAL" clId="{BA322851-567D-4DF8-B3AA-995F4DDAFEFE}" dt="2023-09-07T06:03:15.420" v="188" actId="26606"/>
          <ac:spMkLst>
            <pc:docMk/>
            <pc:sldMk cId="3414365807" sldId="265"/>
            <ac:spMk id="12" creationId="{99ED5833-B85B-4103-8A3B-CAB0308E6C15}"/>
          </ac:spMkLst>
        </pc:spChg>
        <pc:picChg chg="add mod ord">
          <ac:chgData name="S, Akash SBOBNG-PTIY/FUA" userId="2bcdcc41-56c1-42d3-b4db-34431fa4f4e2" providerId="ADAL" clId="{BA322851-567D-4DF8-B3AA-995F4DDAFEFE}" dt="2023-09-07T06:03:15.420" v="188" actId="26606"/>
          <ac:picMkLst>
            <pc:docMk/>
            <pc:sldMk cId="3414365807" sldId="265"/>
            <ac:picMk id="5" creationId="{AD2F3CE6-3160-7988-2217-21CCF5F5CD0B}"/>
          </ac:picMkLst>
        </pc:picChg>
        <pc:picChg chg="add mod">
          <ac:chgData name="S, Akash SBOBNG-PTIY/FUA" userId="2bcdcc41-56c1-42d3-b4db-34431fa4f4e2" providerId="ADAL" clId="{BA322851-567D-4DF8-B3AA-995F4DDAFEFE}" dt="2023-09-07T06:03:15.420" v="188" actId="26606"/>
          <ac:picMkLst>
            <pc:docMk/>
            <pc:sldMk cId="3414365807" sldId="265"/>
            <ac:picMk id="7" creationId="{66E65771-F890-9B10-468E-FABD90723BE4}"/>
          </ac:picMkLst>
        </pc:picChg>
      </pc:sldChg>
      <pc:sldChg chg="addSp delSp modSp new mod setBg">
        <pc:chgData name="S, Akash SBOBNG-PTIY/FUA" userId="2bcdcc41-56c1-42d3-b4db-34431fa4f4e2" providerId="ADAL" clId="{BA322851-567D-4DF8-B3AA-995F4DDAFEFE}" dt="2023-09-07T06:33:40.203" v="223" actId="21"/>
        <pc:sldMkLst>
          <pc:docMk/>
          <pc:sldMk cId="332119428" sldId="266"/>
        </pc:sldMkLst>
        <pc:spChg chg="mod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2" creationId="{16396072-F5F2-DFFD-A36C-D0E07E81FA14}"/>
          </ac:spMkLst>
        </pc:spChg>
        <pc:spChg chg="del mod">
          <ac:chgData name="S, Akash SBOBNG-PTIY/FUA" userId="2bcdcc41-56c1-42d3-b4db-34431fa4f4e2" providerId="ADAL" clId="{BA322851-567D-4DF8-B3AA-995F4DDAFEFE}" dt="2023-09-07T06:12:26.485" v="193" actId="478"/>
          <ac:spMkLst>
            <pc:docMk/>
            <pc:sldMk cId="332119428" sldId="266"/>
            <ac:spMk id="3" creationId="{C73CD48C-25C2-AC25-2AC7-385335F9B751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12" creationId="{385E1BDC-A9B0-4A87-82E3-F3187F69A802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14" creationId="{0990C621-3B8B-4820-8328-D47EF7CE823C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16" creationId="{C1A2385B-1D2A-4E17-84FA-6CB7F0AAE473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18" creationId="{5E791F2F-79DB-4CC0-9FA1-001E3E91E8B7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23" creationId="{C4879EFC-8E62-4E00-973C-C45EE9EC676D}"/>
          </ac:spMkLst>
        </pc:spChg>
        <pc:spChg chg="add del">
          <ac:chgData name="S, Akash SBOBNG-PTIY/FUA" userId="2bcdcc41-56c1-42d3-b4db-34431fa4f4e2" providerId="ADAL" clId="{BA322851-567D-4DF8-B3AA-995F4DDAFEFE}" dt="2023-09-07T06:13:17.920" v="215" actId="26606"/>
          <ac:spMkLst>
            <pc:docMk/>
            <pc:sldMk cId="332119428" sldId="266"/>
            <ac:spMk id="25" creationId="{D6A9C53F-5F90-40A5-8C85-5412D39C8C68}"/>
          </ac:spMkLst>
        </pc:spChg>
        <pc:picChg chg="add mod">
          <ac:chgData name="S, Akash SBOBNG-PTIY/FUA" userId="2bcdcc41-56c1-42d3-b4db-34431fa4f4e2" providerId="ADAL" clId="{BA322851-567D-4DF8-B3AA-995F4DDAFEFE}" dt="2023-09-07T06:13:17.920" v="215" actId="26606"/>
          <ac:picMkLst>
            <pc:docMk/>
            <pc:sldMk cId="332119428" sldId="266"/>
            <ac:picMk id="5" creationId="{74B2E5A8-E7CE-E9D7-A69A-1724FE478E82}"/>
          </ac:picMkLst>
        </pc:picChg>
        <pc:picChg chg="add mod">
          <ac:chgData name="S, Akash SBOBNG-PTIY/FUA" userId="2bcdcc41-56c1-42d3-b4db-34431fa4f4e2" providerId="ADAL" clId="{BA322851-567D-4DF8-B3AA-995F4DDAFEFE}" dt="2023-09-07T06:13:17.920" v="215" actId="26606"/>
          <ac:picMkLst>
            <pc:docMk/>
            <pc:sldMk cId="332119428" sldId="266"/>
            <ac:picMk id="7" creationId="{3A559BD6-7528-9334-26CE-12F20D69E1DB}"/>
          </ac:picMkLst>
        </pc:picChg>
        <pc:picChg chg="add del mod">
          <ac:chgData name="S, Akash SBOBNG-PTIY/FUA" userId="2bcdcc41-56c1-42d3-b4db-34431fa4f4e2" providerId="ADAL" clId="{BA322851-567D-4DF8-B3AA-995F4DDAFEFE}" dt="2023-09-07T06:33:40.203" v="223" actId="21"/>
          <ac:picMkLst>
            <pc:docMk/>
            <pc:sldMk cId="332119428" sldId="266"/>
            <ac:picMk id="15" creationId="{A2968982-FCBB-908A-B5FE-31CCE8A357A4}"/>
          </ac:picMkLst>
        </pc:picChg>
        <pc:inkChg chg="add del">
          <ac:chgData name="S, Akash SBOBNG-PTIY/FUA" userId="2bcdcc41-56c1-42d3-b4db-34431fa4f4e2" providerId="ADAL" clId="{BA322851-567D-4DF8-B3AA-995F4DDAFEFE}" dt="2023-09-07T06:13:02.581" v="213" actId="9405"/>
          <ac:inkMkLst>
            <pc:docMk/>
            <pc:sldMk cId="332119428" sldId="266"/>
            <ac:inkMk id="8" creationId="{8ECEE490-82C1-3283-49B5-A649D9A41EF4}"/>
          </ac:inkMkLst>
        </pc:inkChg>
        <pc:inkChg chg="add del">
          <ac:chgData name="S, Akash SBOBNG-PTIY/FUA" userId="2bcdcc41-56c1-42d3-b4db-34431fa4f4e2" providerId="ADAL" clId="{BA322851-567D-4DF8-B3AA-995F4DDAFEFE}" dt="2023-09-07T06:13:33.539" v="217" actId="9405"/>
          <ac:inkMkLst>
            <pc:docMk/>
            <pc:sldMk cId="332119428" sldId="266"/>
            <ac:inkMk id="9" creationId="{040B57D3-5D6D-9AC1-DDCC-EA5E71EA0CD1}"/>
          </ac:inkMkLst>
        </pc:inkChg>
        <pc:inkChg chg="add del">
          <ac:chgData name="S, Akash SBOBNG-PTIY/FUA" userId="2bcdcc41-56c1-42d3-b4db-34431fa4f4e2" providerId="ADAL" clId="{BA322851-567D-4DF8-B3AA-995F4DDAFEFE}" dt="2023-09-07T06:13:48.801" v="219" actId="9405"/>
          <ac:inkMkLst>
            <pc:docMk/>
            <pc:sldMk cId="332119428" sldId="266"/>
            <ac:inkMk id="10" creationId="{7290346D-1337-E47A-0477-FB145A6FB7CD}"/>
          </ac:inkMkLst>
        </pc:inkChg>
        <pc:inkChg chg="add">
          <ac:chgData name="S, Akash SBOBNG-PTIY/FUA" userId="2bcdcc41-56c1-42d3-b4db-34431fa4f4e2" providerId="ADAL" clId="{BA322851-567D-4DF8-B3AA-995F4DDAFEFE}" dt="2023-09-07T06:14:06.824" v="220" actId="9405"/>
          <ac:inkMkLst>
            <pc:docMk/>
            <pc:sldMk cId="332119428" sldId="266"/>
            <ac:inkMk id="11" creationId="{493B07DF-461A-A582-3B79-C0F035CA263C}"/>
          </ac:inkMkLst>
        </pc:inkChg>
      </pc:sldChg>
      <pc:sldChg chg="addSp delSp modSp new mod setBg">
        <pc:chgData name="S, Akash SBOBNG-PTIY/FUA" userId="2bcdcc41-56c1-42d3-b4db-34431fa4f4e2" providerId="ADAL" clId="{BA322851-567D-4DF8-B3AA-995F4DDAFEFE}" dt="2023-09-07T06:34:52.867" v="251" actId="26606"/>
        <pc:sldMkLst>
          <pc:docMk/>
          <pc:sldMk cId="3375291221" sldId="267"/>
        </pc:sldMkLst>
        <pc:spChg chg="mod">
          <ac:chgData name="S, Akash SBOBNG-PTIY/FUA" userId="2bcdcc41-56c1-42d3-b4db-34431fa4f4e2" providerId="ADAL" clId="{BA322851-567D-4DF8-B3AA-995F4DDAFEFE}" dt="2023-09-07T06:34:52.867" v="251" actId="26606"/>
          <ac:spMkLst>
            <pc:docMk/>
            <pc:sldMk cId="3375291221" sldId="267"/>
            <ac:spMk id="2" creationId="{EAA3F440-23E3-EAA0-0A85-5607298D01D8}"/>
          </ac:spMkLst>
        </pc:spChg>
        <pc:spChg chg="del">
          <ac:chgData name="S, Akash SBOBNG-PTIY/FUA" userId="2bcdcc41-56c1-42d3-b4db-34431fa4f4e2" providerId="ADAL" clId="{BA322851-567D-4DF8-B3AA-995F4DDAFEFE}" dt="2023-09-07T06:33:47.833" v="225"/>
          <ac:spMkLst>
            <pc:docMk/>
            <pc:sldMk cId="3375291221" sldId="267"/>
            <ac:spMk id="3" creationId="{F5196352-2D94-6200-B042-0081BB1E4715}"/>
          </ac:spMkLst>
        </pc:spChg>
        <pc:spChg chg="add">
          <ac:chgData name="S, Akash SBOBNG-PTIY/FUA" userId="2bcdcc41-56c1-42d3-b4db-34431fa4f4e2" providerId="ADAL" clId="{BA322851-567D-4DF8-B3AA-995F4DDAFEFE}" dt="2023-09-07T06:34:52.867" v="251" actId="26606"/>
          <ac:spMkLst>
            <pc:docMk/>
            <pc:sldMk cId="3375291221" sldId="267"/>
            <ac:spMk id="11" creationId="{022BDE4A-8A20-4A69-9C5A-581C82036A4D}"/>
          </ac:spMkLst>
        </pc:spChg>
        <pc:picChg chg="add mod">
          <ac:chgData name="S, Akash SBOBNG-PTIY/FUA" userId="2bcdcc41-56c1-42d3-b4db-34431fa4f4e2" providerId="ADAL" clId="{BA322851-567D-4DF8-B3AA-995F4DDAFEFE}" dt="2023-09-07T06:34:52.867" v="251" actId="26606"/>
          <ac:picMkLst>
            <pc:docMk/>
            <pc:sldMk cId="3375291221" sldId="267"/>
            <ac:picMk id="4" creationId="{A2AF28FA-3AE5-DC1D-7CFB-6B492B09B8F5}"/>
          </ac:picMkLst>
        </pc:picChg>
        <pc:picChg chg="add mod">
          <ac:chgData name="S, Akash SBOBNG-PTIY/FUA" userId="2bcdcc41-56c1-42d3-b4db-34431fa4f4e2" providerId="ADAL" clId="{BA322851-567D-4DF8-B3AA-995F4DDAFEFE}" dt="2023-09-07T06:34:52.867" v="251" actId="26606"/>
          <ac:picMkLst>
            <pc:docMk/>
            <pc:sldMk cId="3375291221" sldId="267"/>
            <ac:picMk id="6" creationId="{28F3D0F9-E4F2-7445-EA45-46D5C8B6C534}"/>
          </ac:picMkLst>
        </pc:picChg>
      </pc:sldChg>
      <pc:sldChg chg="addSp delSp modSp new mod setBg">
        <pc:chgData name="S, Akash SBOBNG-PTIY/FUA" userId="2bcdcc41-56c1-42d3-b4db-34431fa4f4e2" providerId="ADAL" clId="{BA322851-567D-4DF8-B3AA-995F4DDAFEFE}" dt="2023-09-07T06:57:51.467" v="267" actId="26606"/>
        <pc:sldMkLst>
          <pc:docMk/>
          <pc:sldMk cId="2922799987" sldId="268"/>
        </pc:sldMkLst>
        <pc:spChg chg="mo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" creationId="{8AFB2FA8-79EB-1EE7-579E-71AF4650FE9E}"/>
          </ac:spMkLst>
        </pc:spChg>
        <pc:spChg chg="del">
          <ac:chgData name="S, Akash SBOBNG-PTIY/FUA" userId="2bcdcc41-56c1-42d3-b4db-34431fa4f4e2" providerId="ADAL" clId="{BA322851-567D-4DF8-B3AA-995F4DDAFEFE}" dt="2023-09-07T06:50:12.260" v="260" actId="26606"/>
          <ac:spMkLst>
            <pc:docMk/>
            <pc:sldMk cId="2922799987" sldId="268"/>
            <ac:spMk id="3" creationId="{C3CBD20A-3338-836D-A78F-C76B6856C05D}"/>
          </ac:spMkLst>
        </pc:spChg>
        <pc:spChg chg="add del">
          <ac:chgData name="S, Akash SBOBNG-PTIY/FUA" userId="2bcdcc41-56c1-42d3-b4db-34431fa4f4e2" providerId="ADAL" clId="{BA322851-567D-4DF8-B3AA-995F4DDAFEFE}" dt="2023-09-07T06:57:37.903" v="262" actId="26606"/>
          <ac:spMkLst>
            <pc:docMk/>
            <pc:sldMk cId="2922799987" sldId="268"/>
            <ac:spMk id="10" creationId="{D4771268-CB57-404A-9271-370EB28F6090}"/>
          </ac:spMkLst>
        </pc:spChg>
        <pc:spChg chg="add del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15" creationId="{99ED5833-B85B-4103-8A3B-CAB0308E6C15}"/>
          </ac:spMkLst>
        </pc:spChg>
        <pc:spChg chg="ad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0" creationId="{2151139A-886F-4B97-8815-729AD3831BBD}"/>
          </ac:spMkLst>
        </pc:spChg>
        <pc:spChg chg="ad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2" creationId="{AB5E08C4-8CDD-4623-A5B8-E998C6DEE3B7}"/>
          </ac:spMkLst>
        </pc:spChg>
        <pc:spChg chg="ad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4" creationId="{15F33878-D502-4FFA-8ACE-F2AECDB2A23F}"/>
          </ac:spMkLst>
        </pc:spChg>
        <pc:spChg chg="ad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6" creationId="{D3539FEE-81D3-4406-802E-60B20B16F4F6}"/>
          </ac:spMkLst>
        </pc:spChg>
        <pc:spChg chg="add">
          <ac:chgData name="S, Akash SBOBNG-PTIY/FUA" userId="2bcdcc41-56c1-42d3-b4db-34431fa4f4e2" providerId="ADAL" clId="{BA322851-567D-4DF8-B3AA-995F4DDAFEFE}" dt="2023-09-07T06:57:51.467" v="267" actId="26606"/>
          <ac:spMkLst>
            <pc:docMk/>
            <pc:sldMk cId="2922799987" sldId="268"/>
            <ac:spMk id="28" creationId="{DC701763-729E-462F-A5A8-E0DEFEB1E2E4}"/>
          </ac:spMkLst>
        </pc:spChg>
        <pc:picChg chg="add mod ord">
          <ac:chgData name="S, Akash SBOBNG-PTIY/FUA" userId="2bcdcc41-56c1-42d3-b4db-34431fa4f4e2" providerId="ADAL" clId="{BA322851-567D-4DF8-B3AA-995F4DDAFEFE}" dt="2023-09-07T06:57:51.467" v="267" actId="26606"/>
          <ac:picMkLst>
            <pc:docMk/>
            <pc:sldMk cId="2922799987" sldId="268"/>
            <ac:picMk id="5" creationId="{3D9B05B8-B4A0-8705-3F3C-8241F9AC5757}"/>
          </ac:picMkLst>
        </pc:picChg>
        <pc:picChg chg="add mod ord">
          <ac:chgData name="S, Akash SBOBNG-PTIY/FUA" userId="2bcdcc41-56c1-42d3-b4db-34431fa4f4e2" providerId="ADAL" clId="{BA322851-567D-4DF8-B3AA-995F4DDAFEFE}" dt="2023-09-07T06:57:51.467" v="267" actId="26606"/>
          <ac:picMkLst>
            <pc:docMk/>
            <pc:sldMk cId="2922799987" sldId="268"/>
            <ac:picMk id="7" creationId="{F43FD697-BA9B-A924-D12D-589261AEEBA7}"/>
          </ac:picMkLst>
        </pc:picChg>
      </pc:sldChg>
      <pc:sldChg chg="addSp delSp modSp new mod ord setBg">
        <pc:chgData name="S, Akash SBOBNG-PTIY/FUA" userId="2bcdcc41-56c1-42d3-b4db-34431fa4f4e2" providerId="ADAL" clId="{BA322851-567D-4DF8-B3AA-995F4DDAFEFE}" dt="2023-09-07T09:23:41.413" v="305"/>
        <pc:sldMkLst>
          <pc:docMk/>
          <pc:sldMk cId="261546719" sldId="269"/>
        </pc:sldMkLst>
        <pc:spChg chg="mo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2" creationId="{DA5EC80E-DE00-C5F6-CFBE-0ABD69038908}"/>
          </ac:spMkLst>
        </pc:spChg>
        <pc:spChg chg="del mo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3" creationId="{5E5AAF2F-E99A-07D5-4EF6-DF9CC668203F}"/>
          </ac:spMkLst>
        </pc:spChg>
        <pc:spChg chg="ad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9" creationId="{BACC6370-2D7E-4714-9D71-7542949D7D5D}"/>
          </ac:spMkLst>
        </pc:spChg>
        <pc:spChg chg="ad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11" creationId="{F68B3F68-107C-434F-AA38-110D5EA91B85}"/>
          </ac:spMkLst>
        </pc:spChg>
        <pc:spChg chg="ad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13" creationId="{AAD0DBB9-1A4B-4391-81D4-CB19F9AB918A}"/>
          </ac:spMkLst>
        </pc:spChg>
        <pc:spChg chg="add">
          <ac:chgData name="S, Akash SBOBNG-PTIY/FUA" userId="2bcdcc41-56c1-42d3-b4db-34431fa4f4e2" providerId="ADAL" clId="{BA322851-567D-4DF8-B3AA-995F4DDAFEFE}" dt="2023-09-07T08:42:28.509" v="285" actId="26606"/>
          <ac:spMkLst>
            <pc:docMk/>
            <pc:sldMk cId="261546719" sldId="269"/>
            <ac:spMk id="15" creationId="{063BBA22-50EA-4C4D-BE05-F1CE4E63AA56}"/>
          </ac:spMkLst>
        </pc:spChg>
        <pc:graphicFrameChg chg="add">
          <ac:chgData name="S, Akash SBOBNG-PTIY/FUA" userId="2bcdcc41-56c1-42d3-b4db-34431fa4f4e2" providerId="ADAL" clId="{BA322851-567D-4DF8-B3AA-995F4DDAFEFE}" dt="2023-09-07T08:42:28.509" v="285" actId="26606"/>
          <ac:graphicFrameMkLst>
            <pc:docMk/>
            <pc:sldMk cId="261546719" sldId="269"/>
            <ac:graphicFrameMk id="5" creationId="{8BA98595-9E21-27C8-C9B1-3B05E4D8ECB1}"/>
          </ac:graphicFrameMkLst>
        </pc:graphicFrameChg>
      </pc:sldChg>
      <pc:sldChg chg="addSp delSp modSp new mod setBg">
        <pc:chgData name="S, Akash SBOBNG-PTIY/FUA" userId="2bcdcc41-56c1-42d3-b4db-34431fa4f4e2" providerId="ADAL" clId="{BA322851-567D-4DF8-B3AA-995F4DDAFEFE}" dt="2023-09-07T09:24:32.129" v="333" actId="20577"/>
        <pc:sldMkLst>
          <pc:docMk/>
          <pc:sldMk cId="1078559518" sldId="270"/>
        </pc:sldMkLst>
        <pc:spChg chg="mod">
          <ac:chgData name="S, Akash SBOBNG-PTIY/FUA" userId="2bcdcc41-56c1-42d3-b4db-34431fa4f4e2" providerId="ADAL" clId="{BA322851-567D-4DF8-B3AA-995F4DDAFEFE}" dt="2023-09-07T09:24:32.129" v="333" actId="20577"/>
          <ac:spMkLst>
            <pc:docMk/>
            <pc:sldMk cId="1078559518" sldId="270"/>
            <ac:spMk id="2" creationId="{D277DC86-2524-B64C-DA48-B851C948A171}"/>
          </ac:spMkLst>
        </pc:spChg>
        <pc:spChg chg="del">
          <ac:chgData name="S, Akash SBOBNG-PTIY/FUA" userId="2bcdcc41-56c1-42d3-b4db-34431fa4f4e2" providerId="ADAL" clId="{BA322851-567D-4DF8-B3AA-995F4DDAFEFE}" dt="2023-09-07T08:41:58.208" v="282" actId="22"/>
          <ac:spMkLst>
            <pc:docMk/>
            <pc:sldMk cId="1078559518" sldId="270"/>
            <ac:spMk id="3" creationId="{881B161D-3D04-BC73-8ACA-04351006FBDF}"/>
          </ac:spMkLst>
        </pc:spChg>
        <pc:spChg chg="add del mod ord">
          <ac:chgData name="S, Akash SBOBNG-PTIY/FUA" userId="2bcdcc41-56c1-42d3-b4db-34431fa4f4e2" providerId="ADAL" clId="{BA322851-567D-4DF8-B3AA-995F4DDAFEFE}" dt="2023-09-07T08:49:34.376" v="296" actId="478"/>
          <ac:spMkLst>
            <pc:docMk/>
            <pc:sldMk cId="1078559518" sldId="270"/>
            <ac:spMk id="11" creationId="{BC8DE890-1128-0166-AA02-CE478135F195}"/>
          </ac:spMkLst>
        </pc:spChg>
        <pc:spChg chg="add del">
          <ac:chgData name="S, Akash SBOBNG-PTIY/FUA" userId="2bcdcc41-56c1-42d3-b4db-34431fa4f4e2" providerId="ADAL" clId="{BA322851-567D-4DF8-B3AA-995F4DDAFEFE}" dt="2023-09-07T08:49:31.749" v="295" actId="26606"/>
          <ac:spMkLst>
            <pc:docMk/>
            <pc:sldMk cId="1078559518" sldId="270"/>
            <ac:spMk id="12" creationId="{D7D03296-BABA-47AD-A5D5-ED156727016E}"/>
          </ac:spMkLst>
        </pc:spChg>
        <pc:spChg chg="add del">
          <ac:chgData name="S, Akash SBOBNG-PTIY/FUA" userId="2bcdcc41-56c1-42d3-b4db-34431fa4f4e2" providerId="ADAL" clId="{BA322851-567D-4DF8-B3AA-995F4DDAFEFE}" dt="2023-09-07T08:49:31.749" v="295" actId="26606"/>
          <ac:spMkLst>
            <pc:docMk/>
            <pc:sldMk cId="1078559518" sldId="270"/>
            <ac:spMk id="14" creationId="{284A8429-F65A-490D-96E4-1158D3E8A026}"/>
          </ac:spMkLst>
        </pc:spChg>
        <pc:spChg chg="add del">
          <ac:chgData name="S, Akash SBOBNG-PTIY/FUA" userId="2bcdcc41-56c1-42d3-b4db-34431fa4f4e2" providerId="ADAL" clId="{BA322851-567D-4DF8-B3AA-995F4DDAFEFE}" dt="2023-09-07T08:49:31.749" v="295" actId="26606"/>
          <ac:spMkLst>
            <pc:docMk/>
            <pc:sldMk cId="1078559518" sldId="270"/>
            <ac:spMk id="16" creationId="{0F022291-A82B-4D23-A1E0-5F9BD684669E}"/>
          </ac:spMkLst>
        </pc:spChg>
        <pc:spChg chg="add">
          <ac:chgData name="S, Akash SBOBNG-PTIY/FUA" userId="2bcdcc41-56c1-42d3-b4db-34431fa4f4e2" providerId="ADAL" clId="{BA322851-567D-4DF8-B3AA-995F4DDAFEFE}" dt="2023-09-07T08:49:31.749" v="295" actId="26606"/>
          <ac:spMkLst>
            <pc:docMk/>
            <pc:sldMk cId="1078559518" sldId="270"/>
            <ac:spMk id="21" creationId="{69D47016-023F-44BD-981C-50E7A10A6609}"/>
          </ac:spMkLst>
        </pc:spChg>
        <pc:spChg chg="add">
          <ac:chgData name="S, Akash SBOBNG-PTIY/FUA" userId="2bcdcc41-56c1-42d3-b4db-34431fa4f4e2" providerId="ADAL" clId="{BA322851-567D-4DF8-B3AA-995F4DDAFEFE}" dt="2023-09-07T08:49:31.749" v="295" actId="26606"/>
          <ac:spMkLst>
            <pc:docMk/>
            <pc:sldMk cId="1078559518" sldId="270"/>
            <ac:spMk id="23" creationId="{6D8B37B0-0682-433E-BC8D-498C04ABD9A7}"/>
          </ac:spMkLst>
        </pc:spChg>
        <pc:picChg chg="add del mod ord">
          <ac:chgData name="S, Akash SBOBNG-PTIY/FUA" userId="2bcdcc41-56c1-42d3-b4db-34431fa4f4e2" providerId="ADAL" clId="{BA322851-567D-4DF8-B3AA-995F4DDAFEFE}" dt="2023-09-07T08:49:22.166" v="294" actId="478"/>
          <ac:picMkLst>
            <pc:docMk/>
            <pc:sldMk cId="1078559518" sldId="270"/>
            <ac:picMk id="5" creationId="{A24481F6-D0C6-B5CF-6B47-8BA5C35E132A}"/>
          </ac:picMkLst>
        </pc:picChg>
        <pc:picChg chg="add mod">
          <ac:chgData name="S, Akash SBOBNG-PTIY/FUA" userId="2bcdcc41-56c1-42d3-b4db-34431fa4f4e2" providerId="ADAL" clId="{BA322851-567D-4DF8-B3AA-995F4DDAFEFE}" dt="2023-09-07T08:49:44.999" v="298" actId="1076"/>
          <ac:picMkLst>
            <pc:docMk/>
            <pc:sldMk cId="1078559518" sldId="270"/>
            <ac:picMk id="7" creationId="{56770CAE-24F0-113C-ABCF-E36DDD194052}"/>
          </ac:picMkLst>
        </pc:picChg>
        <pc:picChg chg="add mod">
          <ac:chgData name="S, Akash SBOBNG-PTIY/FUA" userId="2bcdcc41-56c1-42d3-b4db-34431fa4f4e2" providerId="ADAL" clId="{BA322851-567D-4DF8-B3AA-995F4DDAFEFE}" dt="2023-09-07T08:49:49.099" v="299" actId="1076"/>
          <ac:picMkLst>
            <pc:docMk/>
            <pc:sldMk cId="1078559518" sldId="270"/>
            <ac:picMk id="9" creationId="{D4156F70-3C9C-079F-61D9-4A0801CE232E}"/>
          </ac:picMkLst>
        </pc:picChg>
        <pc:picChg chg="add mod">
          <ac:chgData name="S, Akash SBOBNG-PTIY/FUA" userId="2bcdcc41-56c1-42d3-b4db-34431fa4f4e2" providerId="ADAL" clId="{BA322851-567D-4DF8-B3AA-995F4DDAFEFE}" dt="2023-09-07T08:50:46.316" v="303" actId="1076"/>
          <ac:picMkLst>
            <pc:docMk/>
            <pc:sldMk cId="1078559518" sldId="270"/>
            <ac:picMk id="15" creationId="{7AFB9008-83CD-CA5B-DC03-101F68877216}"/>
          </ac:picMkLst>
        </pc:picChg>
      </pc:sldChg>
      <pc:sldChg chg="addSp delSp modSp new mod">
        <pc:chgData name="S, Akash SBOBNG-PTIY/FUA" userId="2bcdcc41-56c1-42d3-b4db-34431fa4f4e2" providerId="ADAL" clId="{BA322851-567D-4DF8-B3AA-995F4DDAFEFE}" dt="2023-09-07T09:26:13.165" v="344" actId="22"/>
        <pc:sldMkLst>
          <pc:docMk/>
          <pc:sldMk cId="2211363573" sldId="271"/>
        </pc:sldMkLst>
        <pc:spChg chg="mod">
          <ac:chgData name="S, Akash SBOBNG-PTIY/FUA" userId="2bcdcc41-56c1-42d3-b4db-34431fa4f4e2" providerId="ADAL" clId="{BA322851-567D-4DF8-B3AA-995F4DDAFEFE}" dt="2023-09-07T09:26:11.376" v="343" actId="20577"/>
          <ac:spMkLst>
            <pc:docMk/>
            <pc:sldMk cId="2211363573" sldId="271"/>
            <ac:spMk id="2" creationId="{F163FC87-AD62-A49A-3537-8BC8BDE50B3D}"/>
          </ac:spMkLst>
        </pc:spChg>
        <pc:spChg chg="del">
          <ac:chgData name="S, Akash SBOBNG-PTIY/FUA" userId="2bcdcc41-56c1-42d3-b4db-34431fa4f4e2" providerId="ADAL" clId="{BA322851-567D-4DF8-B3AA-995F4DDAFEFE}" dt="2023-09-07T09:26:13.165" v="344" actId="22"/>
          <ac:spMkLst>
            <pc:docMk/>
            <pc:sldMk cId="2211363573" sldId="271"/>
            <ac:spMk id="3" creationId="{6E2FF37C-0DFF-0687-FC8A-C8BF60FE9404}"/>
          </ac:spMkLst>
        </pc:spChg>
        <pc:picChg chg="add mod ord">
          <ac:chgData name="S, Akash SBOBNG-PTIY/FUA" userId="2bcdcc41-56c1-42d3-b4db-34431fa4f4e2" providerId="ADAL" clId="{BA322851-567D-4DF8-B3AA-995F4DDAFEFE}" dt="2023-09-07T09:26:13.165" v="344" actId="22"/>
          <ac:picMkLst>
            <pc:docMk/>
            <pc:sldMk cId="2211363573" sldId="271"/>
            <ac:picMk id="5" creationId="{85ED5B3C-3489-E978-FA0E-81D391F4E2DA}"/>
          </ac:picMkLst>
        </pc:picChg>
      </pc:sldChg>
      <pc:sldChg chg="addSp delSp modSp new mod setBg">
        <pc:chgData name="S, Akash SBOBNG-PTIY/FUA" userId="2bcdcc41-56c1-42d3-b4db-34431fa4f4e2" providerId="ADAL" clId="{BA322851-567D-4DF8-B3AA-995F4DDAFEFE}" dt="2023-09-08T04:49:54.002" v="383" actId="962"/>
        <pc:sldMkLst>
          <pc:docMk/>
          <pc:sldMk cId="699214705" sldId="272"/>
        </pc:sldMkLst>
        <pc:spChg chg="mod">
          <ac:chgData name="S, Akash SBOBNG-PTIY/FUA" userId="2bcdcc41-56c1-42d3-b4db-34431fa4f4e2" providerId="ADAL" clId="{BA322851-567D-4DF8-B3AA-995F4DDAFEFE}" dt="2023-09-08T04:49:50.598" v="381" actId="26606"/>
          <ac:spMkLst>
            <pc:docMk/>
            <pc:sldMk cId="699214705" sldId="272"/>
            <ac:spMk id="2" creationId="{A6EE57AF-583D-8073-7B8A-59E6B2ACDC48}"/>
          </ac:spMkLst>
        </pc:spChg>
        <pc:spChg chg="del">
          <ac:chgData name="S, Akash SBOBNG-PTIY/FUA" userId="2bcdcc41-56c1-42d3-b4db-34431fa4f4e2" providerId="ADAL" clId="{BA322851-567D-4DF8-B3AA-995F4DDAFEFE}" dt="2023-09-08T04:49:30.859" v="370" actId="931"/>
          <ac:spMkLst>
            <pc:docMk/>
            <pc:sldMk cId="699214705" sldId="272"/>
            <ac:spMk id="3" creationId="{E1EA2575-881E-EBF8-CE9D-70BE429E047B}"/>
          </ac:spMkLst>
        </pc:spChg>
        <pc:spChg chg="add del mod">
          <ac:chgData name="S, Akash SBOBNG-PTIY/FUA" userId="2bcdcc41-56c1-42d3-b4db-34431fa4f4e2" providerId="ADAL" clId="{BA322851-567D-4DF8-B3AA-995F4DDAFEFE}" dt="2023-09-08T04:49:48.514" v="376" actId="931"/>
          <ac:spMkLst>
            <pc:docMk/>
            <pc:sldMk cId="699214705" sldId="272"/>
            <ac:spMk id="9" creationId="{0034FB65-6583-5022-F657-AE4D45123FCC}"/>
          </ac:spMkLst>
        </pc:spChg>
        <pc:spChg chg="add">
          <ac:chgData name="S, Akash SBOBNG-PTIY/FUA" userId="2bcdcc41-56c1-42d3-b4db-34431fa4f4e2" providerId="ADAL" clId="{BA322851-567D-4DF8-B3AA-995F4DDAFEFE}" dt="2023-09-08T04:49:50.598" v="381" actId="26606"/>
          <ac:spMkLst>
            <pc:docMk/>
            <pc:sldMk cId="699214705" sldId="272"/>
            <ac:spMk id="18" creationId="{99ED5833-B85B-4103-8A3B-CAB0308E6C15}"/>
          </ac:spMkLst>
        </pc:spChg>
        <pc:picChg chg="add del mod">
          <ac:chgData name="S, Akash SBOBNG-PTIY/FUA" userId="2bcdcc41-56c1-42d3-b4db-34431fa4f4e2" providerId="ADAL" clId="{BA322851-567D-4DF8-B3AA-995F4DDAFEFE}" dt="2023-09-08T04:49:35.529" v="375" actId="478"/>
          <ac:picMkLst>
            <pc:docMk/>
            <pc:sldMk cId="699214705" sldId="272"/>
            <ac:picMk id="5" creationId="{65AB4C42-D247-7800-528B-D56B3A9A8BB2}"/>
          </ac:picMkLst>
        </pc:picChg>
        <pc:picChg chg="add del mod">
          <ac:chgData name="S, Akash SBOBNG-PTIY/FUA" userId="2bcdcc41-56c1-42d3-b4db-34431fa4f4e2" providerId="ADAL" clId="{BA322851-567D-4DF8-B3AA-995F4DDAFEFE}" dt="2023-09-08T04:49:35.529" v="375" actId="478"/>
          <ac:picMkLst>
            <pc:docMk/>
            <pc:sldMk cId="699214705" sldId="272"/>
            <ac:picMk id="7" creationId="{32137379-5E50-0E3F-B77D-550E8B4D8BA4}"/>
          </ac:picMkLst>
        </pc:picChg>
        <pc:picChg chg="add mod">
          <ac:chgData name="S, Akash SBOBNG-PTIY/FUA" userId="2bcdcc41-56c1-42d3-b4db-34431fa4f4e2" providerId="ADAL" clId="{BA322851-567D-4DF8-B3AA-995F4DDAFEFE}" dt="2023-09-08T04:49:50.598" v="381" actId="26606"/>
          <ac:picMkLst>
            <pc:docMk/>
            <pc:sldMk cId="699214705" sldId="272"/>
            <ac:picMk id="11" creationId="{C4E98E3D-118E-3596-E191-8DF4CF67C61C}"/>
          </ac:picMkLst>
        </pc:picChg>
        <pc:picChg chg="add mod">
          <ac:chgData name="S, Akash SBOBNG-PTIY/FUA" userId="2bcdcc41-56c1-42d3-b4db-34431fa4f4e2" providerId="ADAL" clId="{BA322851-567D-4DF8-B3AA-995F4DDAFEFE}" dt="2023-09-08T04:49:54.002" v="383" actId="962"/>
          <ac:picMkLst>
            <pc:docMk/>
            <pc:sldMk cId="699214705" sldId="272"/>
            <ac:picMk id="13" creationId="{55120479-018B-D180-3315-6FFEA0F35FD3}"/>
          </ac:picMkLst>
        </pc:picChg>
      </pc:sldChg>
      <pc:sldChg chg="addSp delSp modSp new mod setBg">
        <pc:chgData name="S, Akash SBOBNG-PTIY/FUA" userId="2bcdcc41-56c1-42d3-b4db-34431fa4f4e2" providerId="ADAL" clId="{BA322851-567D-4DF8-B3AA-995F4DDAFEFE}" dt="2023-09-08T10:38:47.090" v="389" actId="26606"/>
        <pc:sldMkLst>
          <pc:docMk/>
          <pc:sldMk cId="2429593970" sldId="273"/>
        </pc:sldMkLst>
        <pc:spChg chg="del">
          <ac:chgData name="S, Akash SBOBNG-PTIY/FUA" userId="2bcdcc41-56c1-42d3-b4db-34431fa4f4e2" providerId="ADAL" clId="{BA322851-567D-4DF8-B3AA-995F4DDAFEFE}" dt="2023-09-08T10:38:47.090" v="389" actId="26606"/>
          <ac:spMkLst>
            <pc:docMk/>
            <pc:sldMk cId="2429593970" sldId="273"/>
            <ac:spMk id="2" creationId="{D7D4C300-A455-F89B-E4C3-AAAF5232E757}"/>
          </ac:spMkLst>
        </pc:spChg>
        <pc:spChg chg="del">
          <ac:chgData name="S, Akash SBOBNG-PTIY/FUA" userId="2bcdcc41-56c1-42d3-b4db-34431fa4f4e2" providerId="ADAL" clId="{BA322851-567D-4DF8-B3AA-995F4DDAFEFE}" dt="2023-09-08T10:38:42.609" v="385" actId="931"/>
          <ac:spMkLst>
            <pc:docMk/>
            <pc:sldMk cId="2429593970" sldId="273"/>
            <ac:spMk id="3" creationId="{32F5D5B9-9C00-6375-94E7-CAE419556A51}"/>
          </ac:spMkLst>
        </pc:spChg>
        <pc:spChg chg="add">
          <ac:chgData name="S, Akash SBOBNG-PTIY/FUA" userId="2bcdcc41-56c1-42d3-b4db-34431fa4f4e2" providerId="ADAL" clId="{BA322851-567D-4DF8-B3AA-995F4DDAFEFE}" dt="2023-09-08T10:38:47.090" v="389" actId="26606"/>
          <ac:spMkLst>
            <pc:docMk/>
            <pc:sldMk cId="2429593970" sldId="273"/>
            <ac:spMk id="10" creationId="{32BC26D8-82FB-445E-AA49-62A77D7C1EE0}"/>
          </ac:spMkLst>
        </pc:spChg>
        <pc:spChg chg="add">
          <ac:chgData name="S, Akash SBOBNG-PTIY/FUA" userId="2bcdcc41-56c1-42d3-b4db-34431fa4f4e2" providerId="ADAL" clId="{BA322851-567D-4DF8-B3AA-995F4DDAFEFE}" dt="2023-09-08T10:38:47.090" v="389" actId="26606"/>
          <ac:spMkLst>
            <pc:docMk/>
            <pc:sldMk cId="2429593970" sldId="273"/>
            <ac:spMk id="12" creationId="{CB44330D-EA18-4254-AA95-EB49948539B8}"/>
          </ac:spMkLst>
        </pc:spChg>
        <pc:picChg chg="add mod">
          <ac:chgData name="S, Akash SBOBNG-PTIY/FUA" userId="2bcdcc41-56c1-42d3-b4db-34431fa4f4e2" providerId="ADAL" clId="{BA322851-567D-4DF8-B3AA-995F4DDAFEFE}" dt="2023-09-08T10:38:47.090" v="389" actId="26606"/>
          <ac:picMkLst>
            <pc:docMk/>
            <pc:sldMk cId="2429593970" sldId="273"/>
            <ac:picMk id="5" creationId="{C33A2DB5-E11D-503C-ED21-D564CD3FC0F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D0C35B-EA97-4BF7-9166-241CC7AB4DB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3057EF3-C36B-481B-BD89-230A237CCD61}">
      <dgm:prSet/>
      <dgm:spPr/>
      <dgm:t>
        <a:bodyPr/>
        <a:lstStyle/>
        <a:p>
          <a:r>
            <a:rPr lang="en-US"/>
            <a:t>You work for a global e-commerce company that sells products in multiple regions and nations. You have a dataset with sales data, including customer information, region and nation details, order information, and line items. Your goal is to create a data pipeline in Azure Data Factory to perform the following tasks:</a:t>
          </a:r>
        </a:p>
      </dgm:t>
    </dgm:pt>
    <dgm:pt modelId="{585B046B-DFBF-42D3-B578-67E8303382F5}" type="parTrans" cxnId="{C18F13D8-ECC4-4A62-854D-C2DF53B4B884}">
      <dgm:prSet/>
      <dgm:spPr/>
      <dgm:t>
        <a:bodyPr/>
        <a:lstStyle/>
        <a:p>
          <a:endParaRPr lang="en-US"/>
        </a:p>
      </dgm:t>
    </dgm:pt>
    <dgm:pt modelId="{C441BAAE-4A73-43F5-834C-438EF50D099C}" type="sibTrans" cxnId="{C18F13D8-ECC4-4A62-854D-C2DF53B4B884}">
      <dgm:prSet/>
      <dgm:spPr/>
      <dgm:t>
        <a:bodyPr/>
        <a:lstStyle/>
        <a:p>
          <a:endParaRPr lang="en-US"/>
        </a:p>
      </dgm:t>
    </dgm:pt>
    <dgm:pt modelId="{5226606B-BF21-46B2-A037-29B62ED3856B}">
      <dgm:prSet/>
      <dgm:spPr/>
      <dgm:t>
        <a:bodyPr/>
        <a:lstStyle/>
        <a:p>
          <a:r>
            <a:rPr lang="en-US" dirty="0"/>
            <a:t>Copy Data: Ingest the raw sales data from various sources (e.g., CSV files, databases) into Azure Data Lake Storage.</a:t>
          </a:r>
        </a:p>
      </dgm:t>
    </dgm:pt>
    <dgm:pt modelId="{C8C21147-34C0-4608-BE2B-B34F9CDA34B4}" type="parTrans" cxnId="{F3337653-179A-4D81-8A27-4C17B29C33F9}">
      <dgm:prSet/>
      <dgm:spPr/>
      <dgm:t>
        <a:bodyPr/>
        <a:lstStyle/>
        <a:p>
          <a:endParaRPr lang="en-US"/>
        </a:p>
      </dgm:t>
    </dgm:pt>
    <dgm:pt modelId="{C3D9B022-5848-4D85-8903-CB8B2E43B00A}" type="sibTrans" cxnId="{F3337653-179A-4D81-8A27-4C17B29C33F9}">
      <dgm:prSet/>
      <dgm:spPr/>
      <dgm:t>
        <a:bodyPr/>
        <a:lstStyle/>
        <a:p>
          <a:endParaRPr lang="en-US"/>
        </a:p>
      </dgm:t>
    </dgm:pt>
    <dgm:pt modelId="{287651B8-48BC-4FC2-ABED-4D0C2A580AE2}">
      <dgm:prSet/>
      <dgm:spPr/>
      <dgm:t>
        <a:bodyPr/>
        <a:lstStyle/>
        <a:p>
          <a:r>
            <a:rPr lang="en-US"/>
            <a:t>ForEach Loop: Iterate through the ingested files, one by one, to process each region's sales data separately.</a:t>
          </a:r>
        </a:p>
      </dgm:t>
    </dgm:pt>
    <dgm:pt modelId="{6C9DE577-F6FF-4933-A96F-52362652C968}" type="parTrans" cxnId="{CCCBDF88-FA11-4308-9CB0-3228B57DB51B}">
      <dgm:prSet/>
      <dgm:spPr/>
      <dgm:t>
        <a:bodyPr/>
        <a:lstStyle/>
        <a:p>
          <a:endParaRPr lang="en-US"/>
        </a:p>
      </dgm:t>
    </dgm:pt>
    <dgm:pt modelId="{BC0F8029-9406-4D35-B12F-D7279D3B7A56}" type="sibTrans" cxnId="{CCCBDF88-FA11-4308-9CB0-3228B57DB51B}">
      <dgm:prSet/>
      <dgm:spPr/>
      <dgm:t>
        <a:bodyPr/>
        <a:lstStyle/>
        <a:p>
          <a:endParaRPr lang="en-US"/>
        </a:p>
      </dgm:t>
    </dgm:pt>
    <dgm:pt modelId="{FA222ADA-1AA2-4BD0-8130-59D547B041E2}">
      <dgm:prSet/>
      <dgm:spPr/>
      <dgm:t>
        <a:bodyPr/>
        <a:lstStyle/>
        <a:p>
          <a:r>
            <a:rPr lang="en-US"/>
            <a:t>If Condition: Check if the current region's data is valid for processing (e.g., data quality checks, completeness).</a:t>
          </a:r>
        </a:p>
      </dgm:t>
    </dgm:pt>
    <dgm:pt modelId="{7260305B-DC7E-476D-A0B6-EF7893EA9479}" type="parTrans" cxnId="{44EFE188-A057-4F82-8272-7744573A85AC}">
      <dgm:prSet/>
      <dgm:spPr/>
      <dgm:t>
        <a:bodyPr/>
        <a:lstStyle/>
        <a:p>
          <a:endParaRPr lang="en-US"/>
        </a:p>
      </dgm:t>
    </dgm:pt>
    <dgm:pt modelId="{9C75F131-31E2-4325-8E86-52ED61E89A8C}" type="sibTrans" cxnId="{44EFE188-A057-4F82-8272-7744573A85AC}">
      <dgm:prSet/>
      <dgm:spPr/>
      <dgm:t>
        <a:bodyPr/>
        <a:lstStyle/>
        <a:p>
          <a:endParaRPr lang="en-US"/>
        </a:p>
      </dgm:t>
    </dgm:pt>
    <dgm:pt modelId="{8CB39B32-FF4B-4BD3-81CA-EC9C2C49812D}">
      <dgm:prSet/>
      <dgm:spPr/>
      <dgm:t>
        <a:bodyPr/>
        <a:lstStyle/>
        <a:p>
          <a:r>
            <a:rPr lang="en-US"/>
            <a:t>Parameterization: Use parameters to dynamically set values like file paths, folder names, and thresholds for data validation.</a:t>
          </a:r>
        </a:p>
      </dgm:t>
    </dgm:pt>
    <dgm:pt modelId="{6D2EBC67-2CAC-44E8-B0F8-7FF8F81E4C24}" type="parTrans" cxnId="{EC9E93D1-F31F-4078-B260-CB01384FDD35}">
      <dgm:prSet/>
      <dgm:spPr/>
      <dgm:t>
        <a:bodyPr/>
        <a:lstStyle/>
        <a:p>
          <a:endParaRPr lang="en-US"/>
        </a:p>
      </dgm:t>
    </dgm:pt>
    <dgm:pt modelId="{2E3A409D-09F9-4A3A-A0A7-FB1DE51027AF}" type="sibTrans" cxnId="{EC9E93D1-F31F-4078-B260-CB01384FDD35}">
      <dgm:prSet/>
      <dgm:spPr/>
      <dgm:t>
        <a:bodyPr/>
        <a:lstStyle/>
        <a:p>
          <a:endParaRPr lang="en-US"/>
        </a:p>
      </dgm:t>
    </dgm:pt>
    <dgm:pt modelId="{B9A0B3F9-037C-4CFB-8F46-69CD5EE21662}">
      <dgm:prSet/>
      <dgm:spPr/>
      <dgm:t>
        <a:bodyPr/>
        <a:lstStyle/>
        <a:p>
          <a:r>
            <a:rPr lang="en-US"/>
            <a:t>Derived Column: Add calculated columns to the dataset, such as total order cost, profit margins, or date-related attributes.</a:t>
          </a:r>
        </a:p>
      </dgm:t>
    </dgm:pt>
    <dgm:pt modelId="{9F919352-C9B6-4EFA-8A0E-0CA664B5BAC1}" type="parTrans" cxnId="{8032B3C5-23BB-499E-958C-823B358A0EE8}">
      <dgm:prSet/>
      <dgm:spPr/>
      <dgm:t>
        <a:bodyPr/>
        <a:lstStyle/>
        <a:p>
          <a:endParaRPr lang="en-US"/>
        </a:p>
      </dgm:t>
    </dgm:pt>
    <dgm:pt modelId="{6D48CE0E-C804-4AD4-914F-2A7578DC2EC5}" type="sibTrans" cxnId="{8032B3C5-23BB-499E-958C-823B358A0EE8}">
      <dgm:prSet/>
      <dgm:spPr/>
      <dgm:t>
        <a:bodyPr/>
        <a:lstStyle/>
        <a:p>
          <a:endParaRPr lang="en-US"/>
        </a:p>
      </dgm:t>
    </dgm:pt>
    <dgm:pt modelId="{CEADED66-7D94-433B-A15F-6D231DEBC174}">
      <dgm:prSet/>
      <dgm:spPr/>
      <dgm:t>
        <a:bodyPr/>
        <a:lstStyle/>
        <a:p>
          <a:r>
            <a:rPr lang="en-US"/>
            <a:t>Join: Combine data from different sources, like customer information and order details, using appropriate keys.</a:t>
          </a:r>
        </a:p>
      </dgm:t>
    </dgm:pt>
    <dgm:pt modelId="{0B2F87DF-E492-439D-ADF5-FEC58EC651A5}" type="parTrans" cxnId="{B90D7186-9F51-473A-AB35-306C83683ED6}">
      <dgm:prSet/>
      <dgm:spPr/>
      <dgm:t>
        <a:bodyPr/>
        <a:lstStyle/>
        <a:p>
          <a:endParaRPr lang="en-US"/>
        </a:p>
      </dgm:t>
    </dgm:pt>
    <dgm:pt modelId="{71591786-E8D2-4B70-86CB-A5380B6B14C8}" type="sibTrans" cxnId="{B90D7186-9F51-473A-AB35-306C83683ED6}">
      <dgm:prSet/>
      <dgm:spPr/>
      <dgm:t>
        <a:bodyPr/>
        <a:lstStyle/>
        <a:p>
          <a:endParaRPr lang="en-US"/>
        </a:p>
      </dgm:t>
    </dgm:pt>
    <dgm:pt modelId="{A6E1B43A-20C4-4E9D-8759-8686C510AFAF}">
      <dgm:prSet/>
      <dgm:spPr/>
      <dgm:t>
        <a:bodyPr/>
        <a:lstStyle/>
        <a:p>
          <a:r>
            <a:rPr lang="en-US"/>
            <a:t>Conditional Split: Based on business rules, split the data into different streams for further processing. For example, separate high-value orders from regular ones.</a:t>
          </a:r>
        </a:p>
      </dgm:t>
    </dgm:pt>
    <dgm:pt modelId="{D29CBCD6-3219-4289-B15A-83A3C8D9EB77}" type="parTrans" cxnId="{3C247C5B-0516-4699-AFE4-3B1C22E8E779}">
      <dgm:prSet/>
      <dgm:spPr/>
      <dgm:t>
        <a:bodyPr/>
        <a:lstStyle/>
        <a:p>
          <a:endParaRPr lang="en-US"/>
        </a:p>
      </dgm:t>
    </dgm:pt>
    <dgm:pt modelId="{6F92D106-B232-47D4-B32D-BC6F8215FC01}" type="sibTrans" cxnId="{3C247C5B-0516-4699-AFE4-3B1C22E8E779}">
      <dgm:prSet/>
      <dgm:spPr/>
      <dgm:t>
        <a:bodyPr/>
        <a:lstStyle/>
        <a:p>
          <a:endParaRPr lang="en-US"/>
        </a:p>
      </dgm:t>
    </dgm:pt>
    <dgm:pt modelId="{11CB9C80-D1FA-44D0-8070-02D3C5F1BFF9}" type="pres">
      <dgm:prSet presAssocID="{6DD0C35B-EA97-4BF7-9166-241CC7AB4DB6}" presName="root" presStyleCnt="0">
        <dgm:presLayoutVars>
          <dgm:dir/>
          <dgm:resizeHandles val="exact"/>
        </dgm:presLayoutVars>
      </dgm:prSet>
      <dgm:spPr/>
    </dgm:pt>
    <dgm:pt modelId="{738C887D-017F-4295-BD43-B198EB873457}" type="pres">
      <dgm:prSet presAssocID="{6DD0C35B-EA97-4BF7-9166-241CC7AB4DB6}" presName="container" presStyleCnt="0">
        <dgm:presLayoutVars>
          <dgm:dir/>
          <dgm:resizeHandles val="exact"/>
        </dgm:presLayoutVars>
      </dgm:prSet>
      <dgm:spPr/>
    </dgm:pt>
    <dgm:pt modelId="{A85693D9-3652-4042-9761-8B3C3C39D723}" type="pres">
      <dgm:prSet presAssocID="{13057EF3-C36B-481B-BD89-230A237CCD61}" presName="compNode" presStyleCnt="0"/>
      <dgm:spPr/>
    </dgm:pt>
    <dgm:pt modelId="{8D395251-EDAD-4A91-9513-FEDE2E3269D9}" type="pres">
      <dgm:prSet presAssocID="{13057EF3-C36B-481B-BD89-230A237CCD61}" presName="iconBgRect" presStyleLbl="bgShp" presStyleIdx="0" presStyleCnt="8"/>
      <dgm:spPr/>
    </dgm:pt>
    <dgm:pt modelId="{619D726D-B316-4522-8D6D-ACEA0B04B7A8}" type="pres">
      <dgm:prSet presAssocID="{13057EF3-C36B-481B-BD89-230A237CCD6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7A01C93-11CB-4BCA-8DBD-8E127F64BB5D}" type="pres">
      <dgm:prSet presAssocID="{13057EF3-C36B-481B-BD89-230A237CCD61}" presName="spaceRect" presStyleCnt="0"/>
      <dgm:spPr/>
    </dgm:pt>
    <dgm:pt modelId="{3D91DC5D-2348-40B2-8B34-418D5956FB73}" type="pres">
      <dgm:prSet presAssocID="{13057EF3-C36B-481B-BD89-230A237CCD61}" presName="textRect" presStyleLbl="revTx" presStyleIdx="0" presStyleCnt="8">
        <dgm:presLayoutVars>
          <dgm:chMax val="1"/>
          <dgm:chPref val="1"/>
        </dgm:presLayoutVars>
      </dgm:prSet>
      <dgm:spPr/>
    </dgm:pt>
    <dgm:pt modelId="{19523789-B3DE-457C-9EA5-88A32D081013}" type="pres">
      <dgm:prSet presAssocID="{C441BAAE-4A73-43F5-834C-438EF50D099C}" presName="sibTrans" presStyleLbl="sibTrans2D1" presStyleIdx="0" presStyleCnt="0"/>
      <dgm:spPr/>
    </dgm:pt>
    <dgm:pt modelId="{142F2575-3711-4526-AD87-948942E0AECB}" type="pres">
      <dgm:prSet presAssocID="{5226606B-BF21-46B2-A037-29B62ED3856B}" presName="compNode" presStyleCnt="0"/>
      <dgm:spPr/>
    </dgm:pt>
    <dgm:pt modelId="{5BC5EDC8-DC4D-4D98-ABAE-6B287C3151BA}" type="pres">
      <dgm:prSet presAssocID="{5226606B-BF21-46B2-A037-29B62ED3856B}" presName="iconBgRect" presStyleLbl="bgShp" presStyleIdx="1" presStyleCnt="8"/>
      <dgm:spPr/>
    </dgm:pt>
    <dgm:pt modelId="{BAD71B8C-156F-435E-B179-71DDCA3EFF12}" type="pres">
      <dgm:prSet presAssocID="{5226606B-BF21-46B2-A037-29B62ED3856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944D55-09D8-41D1-971E-54162AA677E8}" type="pres">
      <dgm:prSet presAssocID="{5226606B-BF21-46B2-A037-29B62ED3856B}" presName="spaceRect" presStyleCnt="0"/>
      <dgm:spPr/>
    </dgm:pt>
    <dgm:pt modelId="{517E98EA-C23A-4077-A8AE-C745716FD7A9}" type="pres">
      <dgm:prSet presAssocID="{5226606B-BF21-46B2-A037-29B62ED3856B}" presName="textRect" presStyleLbl="revTx" presStyleIdx="1" presStyleCnt="8">
        <dgm:presLayoutVars>
          <dgm:chMax val="1"/>
          <dgm:chPref val="1"/>
        </dgm:presLayoutVars>
      </dgm:prSet>
      <dgm:spPr/>
    </dgm:pt>
    <dgm:pt modelId="{6BDEEF88-168C-42A0-AEC4-913175C38DE8}" type="pres">
      <dgm:prSet presAssocID="{C3D9B022-5848-4D85-8903-CB8B2E43B00A}" presName="sibTrans" presStyleLbl="sibTrans2D1" presStyleIdx="0" presStyleCnt="0"/>
      <dgm:spPr/>
    </dgm:pt>
    <dgm:pt modelId="{38663195-2380-492C-9F3E-871D9D8F0206}" type="pres">
      <dgm:prSet presAssocID="{287651B8-48BC-4FC2-ABED-4D0C2A580AE2}" presName="compNode" presStyleCnt="0"/>
      <dgm:spPr/>
    </dgm:pt>
    <dgm:pt modelId="{D4153B60-A3CD-4318-B330-001E8BE3E9A0}" type="pres">
      <dgm:prSet presAssocID="{287651B8-48BC-4FC2-ABED-4D0C2A580AE2}" presName="iconBgRect" presStyleLbl="bgShp" presStyleIdx="2" presStyleCnt="8"/>
      <dgm:spPr/>
    </dgm:pt>
    <dgm:pt modelId="{408EEB38-9F61-4B26-9BE1-6C557CC6C0B7}" type="pres">
      <dgm:prSet presAssocID="{287651B8-48BC-4FC2-ABED-4D0C2A580AE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0750DE9-A5A4-4128-B8CC-A36A237A8A53}" type="pres">
      <dgm:prSet presAssocID="{287651B8-48BC-4FC2-ABED-4D0C2A580AE2}" presName="spaceRect" presStyleCnt="0"/>
      <dgm:spPr/>
    </dgm:pt>
    <dgm:pt modelId="{3C453F8F-EFC9-4994-AA99-1838DC488F57}" type="pres">
      <dgm:prSet presAssocID="{287651B8-48BC-4FC2-ABED-4D0C2A580AE2}" presName="textRect" presStyleLbl="revTx" presStyleIdx="2" presStyleCnt="8">
        <dgm:presLayoutVars>
          <dgm:chMax val="1"/>
          <dgm:chPref val="1"/>
        </dgm:presLayoutVars>
      </dgm:prSet>
      <dgm:spPr/>
    </dgm:pt>
    <dgm:pt modelId="{CB2B7D4A-20A7-400B-B15A-046493838A1E}" type="pres">
      <dgm:prSet presAssocID="{BC0F8029-9406-4D35-B12F-D7279D3B7A56}" presName="sibTrans" presStyleLbl="sibTrans2D1" presStyleIdx="0" presStyleCnt="0"/>
      <dgm:spPr/>
    </dgm:pt>
    <dgm:pt modelId="{B2AAA532-7BB3-4707-B268-41A370ED5B9B}" type="pres">
      <dgm:prSet presAssocID="{FA222ADA-1AA2-4BD0-8130-59D547B041E2}" presName="compNode" presStyleCnt="0"/>
      <dgm:spPr/>
    </dgm:pt>
    <dgm:pt modelId="{9316823C-0213-41B7-918F-5C69A465D1F1}" type="pres">
      <dgm:prSet presAssocID="{FA222ADA-1AA2-4BD0-8130-59D547B041E2}" presName="iconBgRect" presStyleLbl="bgShp" presStyleIdx="3" presStyleCnt="8"/>
      <dgm:spPr/>
    </dgm:pt>
    <dgm:pt modelId="{0A50C137-0683-4590-B945-D3B47CC6ACF3}" type="pres">
      <dgm:prSet presAssocID="{FA222ADA-1AA2-4BD0-8130-59D547B041E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02882CD5-056B-47BC-AF39-46E335CFE2F5}" type="pres">
      <dgm:prSet presAssocID="{FA222ADA-1AA2-4BD0-8130-59D547B041E2}" presName="spaceRect" presStyleCnt="0"/>
      <dgm:spPr/>
    </dgm:pt>
    <dgm:pt modelId="{DF7750AF-CB67-456A-856D-7C3C3F6A16A1}" type="pres">
      <dgm:prSet presAssocID="{FA222ADA-1AA2-4BD0-8130-59D547B041E2}" presName="textRect" presStyleLbl="revTx" presStyleIdx="3" presStyleCnt="8">
        <dgm:presLayoutVars>
          <dgm:chMax val="1"/>
          <dgm:chPref val="1"/>
        </dgm:presLayoutVars>
      </dgm:prSet>
      <dgm:spPr/>
    </dgm:pt>
    <dgm:pt modelId="{7BB5B59F-16A2-4B5E-A00A-107CADD70CBD}" type="pres">
      <dgm:prSet presAssocID="{9C75F131-31E2-4325-8E86-52ED61E89A8C}" presName="sibTrans" presStyleLbl="sibTrans2D1" presStyleIdx="0" presStyleCnt="0"/>
      <dgm:spPr/>
    </dgm:pt>
    <dgm:pt modelId="{B2629D52-A8AC-447E-9234-445F21310E09}" type="pres">
      <dgm:prSet presAssocID="{8CB39B32-FF4B-4BD3-81CA-EC9C2C49812D}" presName="compNode" presStyleCnt="0"/>
      <dgm:spPr/>
    </dgm:pt>
    <dgm:pt modelId="{B8E7443B-0A0C-4BC2-9EAE-D2842AC297AF}" type="pres">
      <dgm:prSet presAssocID="{8CB39B32-FF4B-4BD3-81CA-EC9C2C49812D}" presName="iconBgRect" presStyleLbl="bgShp" presStyleIdx="4" presStyleCnt="8"/>
      <dgm:spPr/>
    </dgm:pt>
    <dgm:pt modelId="{9E4E5829-4199-478D-935C-EDECD1E91518}" type="pres">
      <dgm:prSet presAssocID="{8CB39B32-FF4B-4BD3-81CA-EC9C2C49812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1A1685C-25FA-43CD-9044-BA4A56C44046}" type="pres">
      <dgm:prSet presAssocID="{8CB39B32-FF4B-4BD3-81CA-EC9C2C49812D}" presName="spaceRect" presStyleCnt="0"/>
      <dgm:spPr/>
    </dgm:pt>
    <dgm:pt modelId="{6644551C-52B0-4ACB-898C-82B0B002AEA6}" type="pres">
      <dgm:prSet presAssocID="{8CB39B32-FF4B-4BD3-81CA-EC9C2C49812D}" presName="textRect" presStyleLbl="revTx" presStyleIdx="4" presStyleCnt="8">
        <dgm:presLayoutVars>
          <dgm:chMax val="1"/>
          <dgm:chPref val="1"/>
        </dgm:presLayoutVars>
      </dgm:prSet>
      <dgm:spPr/>
    </dgm:pt>
    <dgm:pt modelId="{7D10D758-1AD5-4002-8F82-95C27E7979C2}" type="pres">
      <dgm:prSet presAssocID="{2E3A409D-09F9-4A3A-A0A7-FB1DE51027AF}" presName="sibTrans" presStyleLbl="sibTrans2D1" presStyleIdx="0" presStyleCnt="0"/>
      <dgm:spPr/>
    </dgm:pt>
    <dgm:pt modelId="{821EE959-312D-40B2-9171-C642968398DD}" type="pres">
      <dgm:prSet presAssocID="{B9A0B3F9-037C-4CFB-8F46-69CD5EE21662}" presName="compNode" presStyleCnt="0"/>
      <dgm:spPr/>
    </dgm:pt>
    <dgm:pt modelId="{0FE5D3AC-EE24-43E6-9011-5D68F304FC0C}" type="pres">
      <dgm:prSet presAssocID="{B9A0B3F9-037C-4CFB-8F46-69CD5EE21662}" presName="iconBgRect" presStyleLbl="bgShp" presStyleIdx="5" presStyleCnt="8"/>
      <dgm:spPr/>
    </dgm:pt>
    <dgm:pt modelId="{3977CB61-304F-4FDB-BB93-FA6E77A6AEE3}" type="pres">
      <dgm:prSet presAssocID="{B9A0B3F9-037C-4CFB-8F46-69CD5EE2166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0391FDA-15E5-4C72-AB8C-A863CF4FF287}" type="pres">
      <dgm:prSet presAssocID="{B9A0B3F9-037C-4CFB-8F46-69CD5EE21662}" presName="spaceRect" presStyleCnt="0"/>
      <dgm:spPr/>
    </dgm:pt>
    <dgm:pt modelId="{EFCA39CF-85B8-4A51-AD5C-0070B9D907E1}" type="pres">
      <dgm:prSet presAssocID="{B9A0B3F9-037C-4CFB-8F46-69CD5EE21662}" presName="textRect" presStyleLbl="revTx" presStyleIdx="5" presStyleCnt="8">
        <dgm:presLayoutVars>
          <dgm:chMax val="1"/>
          <dgm:chPref val="1"/>
        </dgm:presLayoutVars>
      </dgm:prSet>
      <dgm:spPr/>
    </dgm:pt>
    <dgm:pt modelId="{3BD21E60-6B6D-4964-988A-489A0CDD7049}" type="pres">
      <dgm:prSet presAssocID="{6D48CE0E-C804-4AD4-914F-2A7578DC2EC5}" presName="sibTrans" presStyleLbl="sibTrans2D1" presStyleIdx="0" presStyleCnt="0"/>
      <dgm:spPr/>
    </dgm:pt>
    <dgm:pt modelId="{E59C2415-38CF-41B2-B735-EE4B95C183C5}" type="pres">
      <dgm:prSet presAssocID="{CEADED66-7D94-433B-A15F-6D231DEBC174}" presName="compNode" presStyleCnt="0"/>
      <dgm:spPr/>
    </dgm:pt>
    <dgm:pt modelId="{B432453D-86BB-46AD-AB05-7CB426D6741C}" type="pres">
      <dgm:prSet presAssocID="{CEADED66-7D94-433B-A15F-6D231DEBC174}" presName="iconBgRect" presStyleLbl="bgShp" presStyleIdx="6" presStyleCnt="8"/>
      <dgm:spPr/>
    </dgm:pt>
    <dgm:pt modelId="{620F1915-8E30-4204-9FB1-942F8456EF8C}" type="pres">
      <dgm:prSet presAssocID="{CEADED66-7D94-433B-A15F-6D231DEBC17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DA9C6A0-8124-4C21-BD49-2CBB59D4B85B}" type="pres">
      <dgm:prSet presAssocID="{CEADED66-7D94-433B-A15F-6D231DEBC174}" presName="spaceRect" presStyleCnt="0"/>
      <dgm:spPr/>
    </dgm:pt>
    <dgm:pt modelId="{75556505-1F5B-427A-BC79-4136A2C8886D}" type="pres">
      <dgm:prSet presAssocID="{CEADED66-7D94-433B-A15F-6D231DEBC174}" presName="textRect" presStyleLbl="revTx" presStyleIdx="6" presStyleCnt="8">
        <dgm:presLayoutVars>
          <dgm:chMax val="1"/>
          <dgm:chPref val="1"/>
        </dgm:presLayoutVars>
      </dgm:prSet>
      <dgm:spPr/>
    </dgm:pt>
    <dgm:pt modelId="{27F5F954-CA16-46C4-9977-81FE2CF41ADF}" type="pres">
      <dgm:prSet presAssocID="{71591786-E8D2-4B70-86CB-A5380B6B14C8}" presName="sibTrans" presStyleLbl="sibTrans2D1" presStyleIdx="0" presStyleCnt="0"/>
      <dgm:spPr/>
    </dgm:pt>
    <dgm:pt modelId="{C68DBE9A-EBAE-4DE9-9559-FF442E1571D5}" type="pres">
      <dgm:prSet presAssocID="{A6E1B43A-20C4-4E9D-8759-8686C510AFAF}" presName="compNode" presStyleCnt="0"/>
      <dgm:spPr/>
    </dgm:pt>
    <dgm:pt modelId="{D346FCCF-3BB8-455A-9B5A-0428C46B1C26}" type="pres">
      <dgm:prSet presAssocID="{A6E1B43A-20C4-4E9D-8759-8686C510AFAF}" presName="iconBgRect" presStyleLbl="bgShp" presStyleIdx="7" presStyleCnt="8"/>
      <dgm:spPr/>
    </dgm:pt>
    <dgm:pt modelId="{3DE9FA56-0CD9-41DA-A930-11E6EAEEFEDD}" type="pres">
      <dgm:prSet presAssocID="{A6E1B43A-20C4-4E9D-8759-8686C510AFA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13FA4CF-7824-45DA-9107-808F4FBFEB55}" type="pres">
      <dgm:prSet presAssocID="{A6E1B43A-20C4-4E9D-8759-8686C510AFAF}" presName="spaceRect" presStyleCnt="0"/>
      <dgm:spPr/>
    </dgm:pt>
    <dgm:pt modelId="{8E9D6E03-0BA3-4E15-BF9C-5D117D5E1B9C}" type="pres">
      <dgm:prSet presAssocID="{A6E1B43A-20C4-4E9D-8759-8686C510AFA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E1AF60D-F049-4884-8007-D3F5809FC8B5}" type="presOf" srcId="{FA222ADA-1AA2-4BD0-8130-59D547B041E2}" destId="{DF7750AF-CB67-456A-856D-7C3C3F6A16A1}" srcOrd="0" destOrd="0" presId="urn:microsoft.com/office/officeart/2018/2/layout/IconCircleList"/>
    <dgm:cxn modelId="{138CF225-A919-4F2E-AA10-EDDB71155BDF}" type="presOf" srcId="{6D48CE0E-C804-4AD4-914F-2A7578DC2EC5}" destId="{3BD21E60-6B6D-4964-988A-489A0CDD7049}" srcOrd="0" destOrd="0" presId="urn:microsoft.com/office/officeart/2018/2/layout/IconCircleList"/>
    <dgm:cxn modelId="{3C247C5B-0516-4699-AFE4-3B1C22E8E779}" srcId="{6DD0C35B-EA97-4BF7-9166-241CC7AB4DB6}" destId="{A6E1B43A-20C4-4E9D-8759-8686C510AFAF}" srcOrd="7" destOrd="0" parTransId="{D29CBCD6-3219-4289-B15A-83A3C8D9EB77}" sibTransId="{6F92D106-B232-47D4-B32D-BC6F8215FC01}"/>
    <dgm:cxn modelId="{9802C45C-3489-4986-A116-5FCBE1AC2FE3}" type="presOf" srcId="{C3D9B022-5848-4D85-8903-CB8B2E43B00A}" destId="{6BDEEF88-168C-42A0-AEC4-913175C38DE8}" srcOrd="0" destOrd="0" presId="urn:microsoft.com/office/officeart/2018/2/layout/IconCircleList"/>
    <dgm:cxn modelId="{14258E41-E231-490D-8750-6EDA24A7383B}" type="presOf" srcId="{71591786-E8D2-4B70-86CB-A5380B6B14C8}" destId="{27F5F954-CA16-46C4-9977-81FE2CF41ADF}" srcOrd="0" destOrd="0" presId="urn:microsoft.com/office/officeart/2018/2/layout/IconCircleList"/>
    <dgm:cxn modelId="{F9CA1073-A3F0-4D61-8935-27483C66D88E}" type="presOf" srcId="{5226606B-BF21-46B2-A037-29B62ED3856B}" destId="{517E98EA-C23A-4077-A8AE-C745716FD7A9}" srcOrd="0" destOrd="0" presId="urn:microsoft.com/office/officeart/2018/2/layout/IconCircleList"/>
    <dgm:cxn modelId="{F3337653-179A-4D81-8A27-4C17B29C33F9}" srcId="{6DD0C35B-EA97-4BF7-9166-241CC7AB4DB6}" destId="{5226606B-BF21-46B2-A037-29B62ED3856B}" srcOrd="1" destOrd="0" parTransId="{C8C21147-34C0-4608-BE2B-B34F9CDA34B4}" sibTransId="{C3D9B022-5848-4D85-8903-CB8B2E43B00A}"/>
    <dgm:cxn modelId="{B3F1B253-194A-4F6D-A1EC-D17E854D28AD}" type="presOf" srcId="{9C75F131-31E2-4325-8E86-52ED61E89A8C}" destId="{7BB5B59F-16A2-4B5E-A00A-107CADD70CBD}" srcOrd="0" destOrd="0" presId="urn:microsoft.com/office/officeart/2018/2/layout/IconCircleList"/>
    <dgm:cxn modelId="{44EF8774-846B-4E33-A6FA-DF071F0EA880}" type="presOf" srcId="{BC0F8029-9406-4D35-B12F-D7279D3B7A56}" destId="{CB2B7D4A-20A7-400B-B15A-046493838A1E}" srcOrd="0" destOrd="0" presId="urn:microsoft.com/office/officeart/2018/2/layout/IconCircleList"/>
    <dgm:cxn modelId="{42F95476-CEB7-48CF-A01A-9583787CF8CD}" type="presOf" srcId="{B9A0B3F9-037C-4CFB-8F46-69CD5EE21662}" destId="{EFCA39CF-85B8-4A51-AD5C-0070B9D907E1}" srcOrd="0" destOrd="0" presId="urn:microsoft.com/office/officeart/2018/2/layout/IconCircleList"/>
    <dgm:cxn modelId="{05176B57-FD21-48B9-B9D1-0A34D3C36D6A}" type="presOf" srcId="{C441BAAE-4A73-43F5-834C-438EF50D099C}" destId="{19523789-B3DE-457C-9EA5-88A32D081013}" srcOrd="0" destOrd="0" presId="urn:microsoft.com/office/officeart/2018/2/layout/IconCircleList"/>
    <dgm:cxn modelId="{B90D7186-9F51-473A-AB35-306C83683ED6}" srcId="{6DD0C35B-EA97-4BF7-9166-241CC7AB4DB6}" destId="{CEADED66-7D94-433B-A15F-6D231DEBC174}" srcOrd="6" destOrd="0" parTransId="{0B2F87DF-E492-439D-ADF5-FEC58EC651A5}" sibTransId="{71591786-E8D2-4B70-86CB-A5380B6B14C8}"/>
    <dgm:cxn modelId="{CCCBDF88-FA11-4308-9CB0-3228B57DB51B}" srcId="{6DD0C35B-EA97-4BF7-9166-241CC7AB4DB6}" destId="{287651B8-48BC-4FC2-ABED-4D0C2A580AE2}" srcOrd="2" destOrd="0" parTransId="{6C9DE577-F6FF-4933-A96F-52362652C968}" sibTransId="{BC0F8029-9406-4D35-B12F-D7279D3B7A56}"/>
    <dgm:cxn modelId="{44EFE188-A057-4F82-8272-7744573A85AC}" srcId="{6DD0C35B-EA97-4BF7-9166-241CC7AB4DB6}" destId="{FA222ADA-1AA2-4BD0-8130-59D547B041E2}" srcOrd="3" destOrd="0" parTransId="{7260305B-DC7E-476D-A0B6-EF7893EA9479}" sibTransId="{9C75F131-31E2-4325-8E86-52ED61E89A8C}"/>
    <dgm:cxn modelId="{3E935D9A-A2D0-4B39-A664-31566A40DF26}" type="presOf" srcId="{A6E1B43A-20C4-4E9D-8759-8686C510AFAF}" destId="{8E9D6E03-0BA3-4E15-BF9C-5D117D5E1B9C}" srcOrd="0" destOrd="0" presId="urn:microsoft.com/office/officeart/2018/2/layout/IconCircleList"/>
    <dgm:cxn modelId="{DAE45DB9-B2CF-44D0-B630-F62DEE980365}" type="presOf" srcId="{287651B8-48BC-4FC2-ABED-4D0C2A580AE2}" destId="{3C453F8F-EFC9-4994-AA99-1838DC488F57}" srcOrd="0" destOrd="0" presId="urn:microsoft.com/office/officeart/2018/2/layout/IconCircleList"/>
    <dgm:cxn modelId="{B49ACABE-D60C-4122-8E66-ADCC71F1CBDC}" type="presOf" srcId="{6DD0C35B-EA97-4BF7-9166-241CC7AB4DB6}" destId="{11CB9C80-D1FA-44D0-8070-02D3C5F1BFF9}" srcOrd="0" destOrd="0" presId="urn:microsoft.com/office/officeart/2018/2/layout/IconCircleList"/>
    <dgm:cxn modelId="{8032B3C5-23BB-499E-958C-823B358A0EE8}" srcId="{6DD0C35B-EA97-4BF7-9166-241CC7AB4DB6}" destId="{B9A0B3F9-037C-4CFB-8F46-69CD5EE21662}" srcOrd="5" destOrd="0" parTransId="{9F919352-C9B6-4EFA-8A0E-0CA664B5BAC1}" sibTransId="{6D48CE0E-C804-4AD4-914F-2A7578DC2EC5}"/>
    <dgm:cxn modelId="{EC9E93D1-F31F-4078-B260-CB01384FDD35}" srcId="{6DD0C35B-EA97-4BF7-9166-241CC7AB4DB6}" destId="{8CB39B32-FF4B-4BD3-81CA-EC9C2C49812D}" srcOrd="4" destOrd="0" parTransId="{6D2EBC67-2CAC-44E8-B0F8-7FF8F81E4C24}" sibTransId="{2E3A409D-09F9-4A3A-A0A7-FB1DE51027AF}"/>
    <dgm:cxn modelId="{939CC2D1-B0CD-42D6-AD77-F81D8571141C}" type="presOf" srcId="{2E3A409D-09F9-4A3A-A0A7-FB1DE51027AF}" destId="{7D10D758-1AD5-4002-8F82-95C27E7979C2}" srcOrd="0" destOrd="0" presId="urn:microsoft.com/office/officeart/2018/2/layout/IconCircleList"/>
    <dgm:cxn modelId="{731C67D6-22D6-4C00-BF91-1E0329F43324}" type="presOf" srcId="{13057EF3-C36B-481B-BD89-230A237CCD61}" destId="{3D91DC5D-2348-40B2-8B34-418D5956FB73}" srcOrd="0" destOrd="0" presId="urn:microsoft.com/office/officeart/2018/2/layout/IconCircleList"/>
    <dgm:cxn modelId="{EA144CD7-C8CF-40ED-8770-F8861C0360DC}" type="presOf" srcId="{CEADED66-7D94-433B-A15F-6D231DEBC174}" destId="{75556505-1F5B-427A-BC79-4136A2C8886D}" srcOrd="0" destOrd="0" presId="urn:microsoft.com/office/officeart/2018/2/layout/IconCircleList"/>
    <dgm:cxn modelId="{C18F13D8-ECC4-4A62-854D-C2DF53B4B884}" srcId="{6DD0C35B-EA97-4BF7-9166-241CC7AB4DB6}" destId="{13057EF3-C36B-481B-BD89-230A237CCD61}" srcOrd="0" destOrd="0" parTransId="{585B046B-DFBF-42D3-B578-67E8303382F5}" sibTransId="{C441BAAE-4A73-43F5-834C-438EF50D099C}"/>
    <dgm:cxn modelId="{F27C89E9-52CE-46D9-B970-656FB969D527}" type="presOf" srcId="{8CB39B32-FF4B-4BD3-81CA-EC9C2C49812D}" destId="{6644551C-52B0-4ACB-898C-82B0B002AEA6}" srcOrd="0" destOrd="0" presId="urn:microsoft.com/office/officeart/2018/2/layout/IconCircleList"/>
    <dgm:cxn modelId="{E30561CC-2AAB-4B27-A6C1-800315BCC79A}" type="presParOf" srcId="{11CB9C80-D1FA-44D0-8070-02D3C5F1BFF9}" destId="{738C887D-017F-4295-BD43-B198EB873457}" srcOrd="0" destOrd="0" presId="urn:microsoft.com/office/officeart/2018/2/layout/IconCircleList"/>
    <dgm:cxn modelId="{526C9494-87FE-41C7-9092-C236232BA271}" type="presParOf" srcId="{738C887D-017F-4295-BD43-B198EB873457}" destId="{A85693D9-3652-4042-9761-8B3C3C39D723}" srcOrd="0" destOrd="0" presId="urn:microsoft.com/office/officeart/2018/2/layout/IconCircleList"/>
    <dgm:cxn modelId="{D4B7750E-8740-4A43-8520-8EA8046349FA}" type="presParOf" srcId="{A85693D9-3652-4042-9761-8B3C3C39D723}" destId="{8D395251-EDAD-4A91-9513-FEDE2E3269D9}" srcOrd="0" destOrd="0" presId="urn:microsoft.com/office/officeart/2018/2/layout/IconCircleList"/>
    <dgm:cxn modelId="{6191A53D-2875-4D49-B39F-96D061AF16C5}" type="presParOf" srcId="{A85693D9-3652-4042-9761-8B3C3C39D723}" destId="{619D726D-B316-4522-8D6D-ACEA0B04B7A8}" srcOrd="1" destOrd="0" presId="urn:microsoft.com/office/officeart/2018/2/layout/IconCircleList"/>
    <dgm:cxn modelId="{C03609C4-7775-4EBF-BB1C-1479F19AC6AA}" type="presParOf" srcId="{A85693D9-3652-4042-9761-8B3C3C39D723}" destId="{87A01C93-11CB-4BCA-8DBD-8E127F64BB5D}" srcOrd="2" destOrd="0" presId="urn:microsoft.com/office/officeart/2018/2/layout/IconCircleList"/>
    <dgm:cxn modelId="{44369093-FF9E-4AB4-B1DF-3CAE076E37C8}" type="presParOf" srcId="{A85693D9-3652-4042-9761-8B3C3C39D723}" destId="{3D91DC5D-2348-40B2-8B34-418D5956FB73}" srcOrd="3" destOrd="0" presId="urn:microsoft.com/office/officeart/2018/2/layout/IconCircleList"/>
    <dgm:cxn modelId="{E9776AB6-4D78-48A0-B3EA-36B5768FEF0C}" type="presParOf" srcId="{738C887D-017F-4295-BD43-B198EB873457}" destId="{19523789-B3DE-457C-9EA5-88A32D081013}" srcOrd="1" destOrd="0" presId="urn:microsoft.com/office/officeart/2018/2/layout/IconCircleList"/>
    <dgm:cxn modelId="{E18CAED9-1639-43F3-9085-E4611DCEE790}" type="presParOf" srcId="{738C887D-017F-4295-BD43-B198EB873457}" destId="{142F2575-3711-4526-AD87-948942E0AECB}" srcOrd="2" destOrd="0" presId="urn:microsoft.com/office/officeart/2018/2/layout/IconCircleList"/>
    <dgm:cxn modelId="{E4A2DC00-53AF-4868-8C2A-E78C83FADAF4}" type="presParOf" srcId="{142F2575-3711-4526-AD87-948942E0AECB}" destId="{5BC5EDC8-DC4D-4D98-ABAE-6B287C3151BA}" srcOrd="0" destOrd="0" presId="urn:microsoft.com/office/officeart/2018/2/layout/IconCircleList"/>
    <dgm:cxn modelId="{EA895AA3-DE4C-498F-8286-5E0190AD7742}" type="presParOf" srcId="{142F2575-3711-4526-AD87-948942E0AECB}" destId="{BAD71B8C-156F-435E-B179-71DDCA3EFF12}" srcOrd="1" destOrd="0" presId="urn:microsoft.com/office/officeart/2018/2/layout/IconCircleList"/>
    <dgm:cxn modelId="{05302AB0-873E-4094-9B48-1459EA28E2CF}" type="presParOf" srcId="{142F2575-3711-4526-AD87-948942E0AECB}" destId="{FB944D55-09D8-41D1-971E-54162AA677E8}" srcOrd="2" destOrd="0" presId="urn:microsoft.com/office/officeart/2018/2/layout/IconCircleList"/>
    <dgm:cxn modelId="{2FF77AC3-806C-4F6B-9973-1D414F21C576}" type="presParOf" srcId="{142F2575-3711-4526-AD87-948942E0AECB}" destId="{517E98EA-C23A-4077-A8AE-C745716FD7A9}" srcOrd="3" destOrd="0" presId="urn:microsoft.com/office/officeart/2018/2/layout/IconCircleList"/>
    <dgm:cxn modelId="{D503808C-F827-4893-88FA-6919CED57D82}" type="presParOf" srcId="{738C887D-017F-4295-BD43-B198EB873457}" destId="{6BDEEF88-168C-42A0-AEC4-913175C38DE8}" srcOrd="3" destOrd="0" presId="urn:microsoft.com/office/officeart/2018/2/layout/IconCircleList"/>
    <dgm:cxn modelId="{DDA61A5A-3669-40FE-A476-F703F7637342}" type="presParOf" srcId="{738C887D-017F-4295-BD43-B198EB873457}" destId="{38663195-2380-492C-9F3E-871D9D8F0206}" srcOrd="4" destOrd="0" presId="urn:microsoft.com/office/officeart/2018/2/layout/IconCircleList"/>
    <dgm:cxn modelId="{22F048F0-C37B-409F-89E3-2A56EB2194F6}" type="presParOf" srcId="{38663195-2380-492C-9F3E-871D9D8F0206}" destId="{D4153B60-A3CD-4318-B330-001E8BE3E9A0}" srcOrd="0" destOrd="0" presId="urn:microsoft.com/office/officeart/2018/2/layout/IconCircleList"/>
    <dgm:cxn modelId="{1B0FCFCE-E302-4538-B293-2392DE342769}" type="presParOf" srcId="{38663195-2380-492C-9F3E-871D9D8F0206}" destId="{408EEB38-9F61-4B26-9BE1-6C557CC6C0B7}" srcOrd="1" destOrd="0" presId="urn:microsoft.com/office/officeart/2018/2/layout/IconCircleList"/>
    <dgm:cxn modelId="{BC1C4362-0CFF-44E0-93AC-010C9B643BC4}" type="presParOf" srcId="{38663195-2380-492C-9F3E-871D9D8F0206}" destId="{20750DE9-A5A4-4128-B8CC-A36A237A8A53}" srcOrd="2" destOrd="0" presId="urn:microsoft.com/office/officeart/2018/2/layout/IconCircleList"/>
    <dgm:cxn modelId="{97071955-3997-423A-8CAD-2D670AE67ABA}" type="presParOf" srcId="{38663195-2380-492C-9F3E-871D9D8F0206}" destId="{3C453F8F-EFC9-4994-AA99-1838DC488F57}" srcOrd="3" destOrd="0" presId="urn:microsoft.com/office/officeart/2018/2/layout/IconCircleList"/>
    <dgm:cxn modelId="{59FC7D4A-BEE1-4792-B5BD-3FAE1784246A}" type="presParOf" srcId="{738C887D-017F-4295-BD43-B198EB873457}" destId="{CB2B7D4A-20A7-400B-B15A-046493838A1E}" srcOrd="5" destOrd="0" presId="urn:microsoft.com/office/officeart/2018/2/layout/IconCircleList"/>
    <dgm:cxn modelId="{250D32BF-5C33-43D9-AB3D-CE4135893302}" type="presParOf" srcId="{738C887D-017F-4295-BD43-B198EB873457}" destId="{B2AAA532-7BB3-4707-B268-41A370ED5B9B}" srcOrd="6" destOrd="0" presId="urn:microsoft.com/office/officeart/2018/2/layout/IconCircleList"/>
    <dgm:cxn modelId="{DEE2238E-59BD-4F15-B51C-5222BF53E2FA}" type="presParOf" srcId="{B2AAA532-7BB3-4707-B268-41A370ED5B9B}" destId="{9316823C-0213-41B7-918F-5C69A465D1F1}" srcOrd="0" destOrd="0" presId="urn:microsoft.com/office/officeart/2018/2/layout/IconCircleList"/>
    <dgm:cxn modelId="{A2DAA5E7-787A-4D3B-8105-2BF1CCF82E5F}" type="presParOf" srcId="{B2AAA532-7BB3-4707-B268-41A370ED5B9B}" destId="{0A50C137-0683-4590-B945-D3B47CC6ACF3}" srcOrd="1" destOrd="0" presId="urn:microsoft.com/office/officeart/2018/2/layout/IconCircleList"/>
    <dgm:cxn modelId="{7EDE4820-665E-46C3-BEB0-75A7A3C6DF14}" type="presParOf" srcId="{B2AAA532-7BB3-4707-B268-41A370ED5B9B}" destId="{02882CD5-056B-47BC-AF39-46E335CFE2F5}" srcOrd="2" destOrd="0" presId="urn:microsoft.com/office/officeart/2018/2/layout/IconCircleList"/>
    <dgm:cxn modelId="{226E6A03-C9A7-49A5-A656-BFDCBB4B40DC}" type="presParOf" srcId="{B2AAA532-7BB3-4707-B268-41A370ED5B9B}" destId="{DF7750AF-CB67-456A-856D-7C3C3F6A16A1}" srcOrd="3" destOrd="0" presId="urn:microsoft.com/office/officeart/2018/2/layout/IconCircleList"/>
    <dgm:cxn modelId="{E9ED8B5F-5DCC-47D7-BC4D-65A2E8F6D060}" type="presParOf" srcId="{738C887D-017F-4295-BD43-B198EB873457}" destId="{7BB5B59F-16A2-4B5E-A00A-107CADD70CBD}" srcOrd="7" destOrd="0" presId="urn:microsoft.com/office/officeart/2018/2/layout/IconCircleList"/>
    <dgm:cxn modelId="{A215948A-E3D7-4656-A002-3986FBF94AA1}" type="presParOf" srcId="{738C887D-017F-4295-BD43-B198EB873457}" destId="{B2629D52-A8AC-447E-9234-445F21310E09}" srcOrd="8" destOrd="0" presId="urn:microsoft.com/office/officeart/2018/2/layout/IconCircleList"/>
    <dgm:cxn modelId="{71DADAA7-40F3-4A23-8FB0-91620BEB063D}" type="presParOf" srcId="{B2629D52-A8AC-447E-9234-445F21310E09}" destId="{B8E7443B-0A0C-4BC2-9EAE-D2842AC297AF}" srcOrd="0" destOrd="0" presId="urn:microsoft.com/office/officeart/2018/2/layout/IconCircleList"/>
    <dgm:cxn modelId="{43A29AE3-1318-4921-8794-7C5394E79704}" type="presParOf" srcId="{B2629D52-A8AC-447E-9234-445F21310E09}" destId="{9E4E5829-4199-478D-935C-EDECD1E91518}" srcOrd="1" destOrd="0" presId="urn:microsoft.com/office/officeart/2018/2/layout/IconCircleList"/>
    <dgm:cxn modelId="{892B1FEC-8DFF-4549-A35A-C1A21CA4FB0A}" type="presParOf" srcId="{B2629D52-A8AC-447E-9234-445F21310E09}" destId="{B1A1685C-25FA-43CD-9044-BA4A56C44046}" srcOrd="2" destOrd="0" presId="urn:microsoft.com/office/officeart/2018/2/layout/IconCircleList"/>
    <dgm:cxn modelId="{052F7A88-5C41-4099-B2A0-F6559BAA8B02}" type="presParOf" srcId="{B2629D52-A8AC-447E-9234-445F21310E09}" destId="{6644551C-52B0-4ACB-898C-82B0B002AEA6}" srcOrd="3" destOrd="0" presId="urn:microsoft.com/office/officeart/2018/2/layout/IconCircleList"/>
    <dgm:cxn modelId="{0B03BE1D-ED62-4EFB-B81D-86AB4CB1923E}" type="presParOf" srcId="{738C887D-017F-4295-BD43-B198EB873457}" destId="{7D10D758-1AD5-4002-8F82-95C27E7979C2}" srcOrd="9" destOrd="0" presId="urn:microsoft.com/office/officeart/2018/2/layout/IconCircleList"/>
    <dgm:cxn modelId="{499D7881-3F5C-40A7-8BB0-7C6DF4226D65}" type="presParOf" srcId="{738C887D-017F-4295-BD43-B198EB873457}" destId="{821EE959-312D-40B2-9171-C642968398DD}" srcOrd="10" destOrd="0" presId="urn:microsoft.com/office/officeart/2018/2/layout/IconCircleList"/>
    <dgm:cxn modelId="{B83BA718-C3B1-440A-9444-D031CA14E098}" type="presParOf" srcId="{821EE959-312D-40B2-9171-C642968398DD}" destId="{0FE5D3AC-EE24-43E6-9011-5D68F304FC0C}" srcOrd="0" destOrd="0" presId="urn:microsoft.com/office/officeart/2018/2/layout/IconCircleList"/>
    <dgm:cxn modelId="{DEF3FCFA-9611-440E-A9E1-09A2F4987AC1}" type="presParOf" srcId="{821EE959-312D-40B2-9171-C642968398DD}" destId="{3977CB61-304F-4FDB-BB93-FA6E77A6AEE3}" srcOrd="1" destOrd="0" presId="urn:microsoft.com/office/officeart/2018/2/layout/IconCircleList"/>
    <dgm:cxn modelId="{AA9DDA73-1AE1-4182-90F1-216E6745B102}" type="presParOf" srcId="{821EE959-312D-40B2-9171-C642968398DD}" destId="{90391FDA-15E5-4C72-AB8C-A863CF4FF287}" srcOrd="2" destOrd="0" presId="urn:microsoft.com/office/officeart/2018/2/layout/IconCircleList"/>
    <dgm:cxn modelId="{B7D7A207-8A3E-4FB8-924E-F3D66CF9E557}" type="presParOf" srcId="{821EE959-312D-40B2-9171-C642968398DD}" destId="{EFCA39CF-85B8-4A51-AD5C-0070B9D907E1}" srcOrd="3" destOrd="0" presId="urn:microsoft.com/office/officeart/2018/2/layout/IconCircleList"/>
    <dgm:cxn modelId="{01F92D1F-1D1A-4FE7-BD92-38F1BD4488CE}" type="presParOf" srcId="{738C887D-017F-4295-BD43-B198EB873457}" destId="{3BD21E60-6B6D-4964-988A-489A0CDD7049}" srcOrd="11" destOrd="0" presId="urn:microsoft.com/office/officeart/2018/2/layout/IconCircleList"/>
    <dgm:cxn modelId="{CD2E29EA-E433-4F90-8F45-16056E5B14EC}" type="presParOf" srcId="{738C887D-017F-4295-BD43-B198EB873457}" destId="{E59C2415-38CF-41B2-B735-EE4B95C183C5}" srcOrd="12" destOrd="0" presId="urn:microsoft.com/office/officeart/2018/2/layout/IconCircleList"/>
    <dgm:cxn modelId="{61F94DE7-10ED-47EB-8636-C8FCBEE92838}" type="presParOf" srcId="{E59C2415-38CF-41B2-B735-EE4B95C183C5}" destId="{B432453D-86BB-46AD-AB05-7CB426D6741C}" srcOrd="0" destOrd="0" presId="urn:microsoft.com/office/officeart/2018/2/layout/IconCircleList"/>
    <dgm:cxn modelId="{2F8C66F4-6A58-48AA-A6C5-8F559D150220}" type="presParOf" srcId="{E59C2415-38CF-41B2-B735-EE4B95C183C5}" destId="{620F1915-8E30-4204-9FB1-942F8456EF8C}" srcOrd="1" destOrd="0" presId="urn:microsoft.com/office/officeart/2018/2/layout/IconCircleList"/>
    <dgm:cxn modelId="{4BC2BB79-8E09-4E7D-91C3-34D39A83E61A}" type="presParOf" srcId="{E59C2415-38CF-41B2-B735-EE4B95C183C5}" destId="{EDA9C6A0-8124-4C21-BD49-2CBB59D4B85B}" srcOrd="2" destOrd="0" presId="urn:microsoft.com/office/officeart/2018/2/layout/IconCircleList"/>
    <dgm:cxn modelId="{C7C3BB87-09E9-4B2B-8A07-E223C532BD19}" type="presParOf" srcId="{E59C2415-38CF-41B2-B735-EE4B95C183C5}" destId="{75556505-1F5B-427A-BC79-4136A2C8886D}" srcOrd="3" destOrd="0" presId="urn:microsoft.com/office/officeart/2018/2/layout/IconCircleList"/>
    <dgm:cxn modelId="{EDEC0887-51CF-442A-8392-B1CEAE888EA6}" type="presParOf" srcId="{738C887D-017F-4295-BD43-B198EB873457}" destId="{27F5F954-CA16-46C4-9977-81FE2CF41ADF}" srcOrd="13" destOrd="0" presId="urn:microsoft.com/office/officeart/2018/2/layout/IconCircleList"/>
    <dgm:cxn modelId="{2E14B71E-6632-4A56-9885-CE8BDCA9A4DD}" type="presParOf" srcId="{738C887D-017F-4295-BD43-B198EB873457}" destId="{C68DBE9A-EBAE-4DE9-9559-FF442E1571D5}" srcOrd="14" destOrd="0" presId="urn:microsoft.com/office/officeart/2018/2/layout/IconCircleList"/>
    <dgm:cxn modelId="{72734CAE-7046-4ECF-81ED-4A736D1E28B6}" type="presParOf" srcId="{C68DBE9A-EBAE-4DE9-9559-FF442E1571D5}" destId="{D346FCCF-3BB8-455A-9B5A-0428C46B1C26}" srcOrd="0" destOrd="0" presId="urn:microsoft.com/office/officeart/2018/2/layout/IconCircleList"/>
    <dgm:cxn modelId="{EAAC6D78-D11A-4856-B111-8EF585A75F1D}" type="presParOf" srcId="{C68DBE9A-EBAE-4DE9-9559-FF442E1571D5}" destId="{3DE9FA56-0CD9-41DA-A930-11E6EAEEFEDD}" srcOrd="1" destOrd="0" presId="urn:microsoft.com/office/officeart/2018/2/layout/IconCircleList"/>
    <dgm:cxn modelId="{57326A44-7B23-46B0-8466-D0CEE6202D52}" type="presParOf" srcId="{C68DBE9A-EBAE-4DE9-9559-FF442E1571D5}" destId="{C13FA4CF-7824-45DA-9107-808F4FBFEB55}" srcOrd="2" destOrd="0" presId="urn:microsoft.com/office/officeart/2018/2/layout/IconCircleList"/>
    <dgm:cxn modelId="{17FD54E7-F71E-4927-8ACF-D7DE6A9BAA5E}" type="presParOf" srcId="{C68DBE9A-EBAE-4DE9-9559-FF442E1571D5}" destId="{8E9D6E03-0BA3-4E15-BF9C-5D117D5E1B9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95251-EDAD-4A91-9513-FEDE2E3269D9}">
      <dsp:nvSpPr>
        <dsp:cNvPr id="0" name=""/>
        <dsp:cNvSpPr/>
      </dsp:nvSpPr>
      <dsp:spPr>
        <a:xfrm>
          <a:off x="205509" y="16114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726D-B316-4522-8D6D-ACEA0B04B7A8}">
      <dsp:nvSpPr>
        <dsp:cNvPr id="0" name=""/>
        <dsp:cNvSpPr/>
      </dsp:nvSpPr>
      <dsp:spPr>
        <a:xfrm>
          <a:off x="396960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DC5D-2348-40B2-8B34-418D5956FB73}">
      <dsp:nvSpPr>
        <dsp:cNvPr id="0" name=""/>
        <dsp:cNvSpPr/>
      </dsp:nvSpPr>
      <dsp:spPr>
        <a:xfrm>
          <a:off x="1312541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 work for a global e-commerce company that sells products in multiple regions and nations. You have a dataset with sales data, including customer information, region and nation details, order information, and line items. Your goal is to create a data pipeline in Azure Data Factory to perform the following tasks:</a:t>
          </a:r>
        </a:p>
      </dsp:txBody>
      <dsp:txXfrm>
        <a:off x="1312541" y="16114"/>
        <a:ext cx="2148945" cy="911674"/>
      </dsp:txXfrm>
    </dsp:sp>
    <dsp:sp modelId="{5BC5EDC8-DC4D-4D98-ABAE-6B287C3151BA}">
      <dsp:nvSpPr>
        <dsp:cNvPr id="0" name=""/>
        <dsp:cNvSpPr/>
      </dsp:nvSpPr>
      <dsp:spPr>
        <a:xfrm>
          <a:off x="3835925" y="16114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71B8C-156F-435E-B179-71DDCA3EFF12}">
      <dsp:nvSpPr>
        <dsp:cNvPr id="0" name=""/>
        <dsp:cNvSpPr/>
      </dsp:nvSpPr>
      <dsp:spPr>
        <a:xfrm>
          <a:off x="4027376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98EA-C23A-4077-A8AE-C745716FD7A9}">
      <dsp:nvSpPr>
        <dsp:cNvPr id="0" name=""/>
        <dsp:cNvSpPr/>
      </dsp:nvSpPr>
      <dsp:spPr>
        <a:xfrm>
          <a:off x="4942957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Copy Data: Ingest the raw sales data from various sources (e.g., CSV files, databases) into Azure Data Lake Storage.</a:t>
          </a:r>
        </a:p>
      </dsp:txBody>
      <dsp:txXfrm>
        <a:off x="4942957" y="16114"/>
        <a:ext cx="2148945" cy="911674"/>
      </dsp:txXfrm>
    </dsp:sp>
    <dsp:sp modelId="{D4153B60-A3CD-4318-B330-001E8BE3E9A0}">
      <dsp:nvSpPr>
        <dsp:cNvPr id="0" name=""/>
        <dsp:cNvSpPr/>
      </dsp:nvSpPr>
      <dsp:spPr>
        <a:xfrm>
          <a:off x="7466341" y="16114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EEB38-9F61-4B26-9BE1-6C557CC6C0B7}">
      <dsp:nvSpPr>
        <dsp:cNvPr id="0" name=""/>
        <dsp:cNvSpPr/>
      </dsp:nvSpPr>
      <dsp:spPr>
        <a:xfrm>
          <a:off x="7657792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53F8F-EFC9-4994-AA99-1838DC488F57}">
      <dsp:nvSpPr>
        <dsp:cNvPr id="0" name=""/>
        <dsp:cNvSpPr/>
      </dsp:nvSpPr>
      <dsp:spPr>
        <a:xfrm>
          <a:off x="8573374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ForEach Loop: Iterate through the ingested files, one by one, to process each region's sales data separately.</a:t>
          </a:r>
        </a:p>
      </dsp:txBody>
      <dsp:txXfrm>
        <a:off x="8573374" y="16114"/>
        <a:ext cx="2148945" cy="911674"/>
      </dsp:txXfrm>
    </dsp:sp>
    <dsp:sp modelId="{9316823C-0213-41B7-918F-5C69A465D1F1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0C137-0683-4590-B945-D3B47CC6ACF3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750AF-CB67-456A-856D-7C3C3F6A16A1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If Condition: Check if the current region's data is valid for processing (e.g., data quality checks, completeness).</a:t>
          </a:r>
        </a:p>
      </dsp:txBody>
      <dsp:txXfrm>
        <a:off x="1312541" y="1640565"/>
        <a:ext cx="2148945" cy="911674"/>
      </dsp:txXfrm>
    </dsp:sp>
    <dsp:sp modelId="{B8E7443B-0A0C-4BC2-9EAE-D2842AC297AF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E5829-4199-478D-935C-EDECD1E91518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4551C-52B0-4ACB-898C-82B0B002AEA6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Parameterization: Use parameters to dynamically set values like file paths, folder names, and thresholds for data validation.</a:t>
          </a:r>
        </a:p>
      </dsp:txBody>
      <dsp:txXfrm>
        <a:off x="4942957" y="1640565"/>
        <a:ext cx="2148945" cy="911674"/>
      </dsp:txXfrm>
    </dsp:sp>
    <dsp:sp modelId="{0FE5D3AC-EE24-43E6-9011-5D68F304FC0C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7CB61-304F-4FDB-BB93-FA6E77A6AEE3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A39CF-85B8-4A51-AD5C-0070B9D907E1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Derived Column: Add calculated columns to the dataset, such as total order cost, profit margins, or date-related attributes.</a:t>
          </a:r>
        </a:p>
      </dsp:txBody>
      <dsp:txXfrm>
        <a:off x="8573374" y="1640565"/>
        <a:ext cx="2148945" cy="911674"/>
      </dsp:txXfrm>
    </dsp:sp>
    <dsp:sp modelId="{B432453D-86BB-46AD-AB05-7CB426D6741C}">
      <dsp:nvSpPr>
        <dsp:cNvPr id="0" name=""/>
        <dsp:cNvSpPr/>
      </dsp:nvSpPr>
      <dsp:spPr>
        <a:xfrm>
          <a:off x="205509" y="3265016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F1915-8E30-4204-9FB1-942F8456EF8C}">
      <dsp:nvSpPr>
        <dsp:cNvPr id="0" name=""/>
        <dsp:cNvSpPr/>
      </dsp:nvSpPr>
      <dsp:spPr>
        <a:xfrm>
          <a:off x="396960" y="3456467"/>
          <a:ext cx="528770" cy="5287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56505-1F5B-427A-BC79-4136A2C8886D}">
      <dsp:nvSpPr>
        <dsp:cNvPr id="0" name=""/>
        <dsp:cNvSpPr/>
      </dsp:nvSpPr>
      <dsp:spPr>
        <a:xfrm>
          <a:off x="1312541" y="3265016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Join: Combine data from different sources, like customer information and order details, using appropriate keys.</a:t>
          </a:r>
        </a:p>
      </dsp:txBody>
      <dsp:txXfrm>
        <a:off x="1312541" y="3265016"/>
        <a:ext cx="2148945" cy="911674"/>
      </dsp:txXfrm>
    </dsp:sp>
    <dsp:sp modelId="{D346FCCF-3BB8-455A-9B5A-0428C46B1C26}">
      <dsp:nvSpPr>
        <dsp:cNvPr id="0" name=""/>
        <dsp:cNvSpPr/>
      </dsp:nvSpPr>
      <dsp:spPr>
        <a:xfrm>
          <a:off x="3835925" y="3265016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9FA56-0CD9-41DA-A930-11E6EAEEFEDD}">
      <dsp:nvSpPr>
        <dsp:cNvPr id="0" name=""/>
        <dsp:cNvSpPr/>
      </dsp:nvSpPr>
      <dsp:spPr>
        <a:xfrm>
          <a:off x="4027376" y="3456467"/>
          <a:ext cx="528770" cy="5287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D6E03-0BA3-4E15-BF9C-5D117D5E1B9C}">
      <dsp:nvSpPr>
        <dsp:cNvPr id="0" name=""/>
        <dsp:cNvSpPr/>
      </dsp:nvSpPr>
      <dsp:spPr>
        <a:xfrm>
          <a:off x="4942957" y="3265016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Conditional Split: Based on business rules, split the data into different streams for further processing. For example, separate high-value orders from regular ones.</a:t>
          </a:r>
        </a:p>
      </dsp:txBody>
      <dsp:txXfrm>
        <a:off x="4942957" y="3265016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4:52:24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4 326 24575,'0'772'0,"1"-752"0,1 0 0,1 0 0,1-1 0,9 27 0,-5-18 0,5 32 0,-10-24 0,-2 60 0,1 7 0,-2-101 0,0 0 0,0 0 0,1 0 0,-1 0 0,0 0 0,1 0 0,-1-1 0,1 1 0,-1 0 0,1 0 0,0-1 0,0 1 0,1 0 0,-1 0 0,0-1 0,0 0 0,0 1 0,1-1 0,-1 1 0,1-1 0,-1 0 0,1 0 0,-1 0 0,1 0 0,-1 0 0,1 0 0,0 0 0,0 0 0,0-1 0,0 0 0,0 0 0,0 1 0,-1-1 0,1 0 0,1 0 0,-1 0 0,-1 0 0,4-1 0,7 1 0,0-2 0,0-1 0,0 0 0,20-8 0,-29 10 0,60-22 0,118-26 0,-117 38 0,0 2 0,86-1 0,394 12 0,-517-1 0,1 1 0,-1 2 0,37 8 0,81 30 0,18 5 0,-106-37 0,65 2 0,-16-2 0,8-1 0,147-9 0,-122-1 0,573 1 0,-503-13 0,-17 1 0,-20 13 0,68-2 0,-98-13 0,-45 3 0,91-11 0,137-6 0,201 28 0,-216 1 0,-302-1 0,0 0 0,0-1 0,0 0 0,0 0 0,0 0 0,-1-1 0,10-4 0,-14 5 0,1-1 0,-1-1 0,1 2 0,-1-2 0,1 1 0,-2 0 0,2-1 0,-2 0 0,1 0 0,0 0 0,-1 1 0,1-2 0,-1 1 0,0-1 0,0 0 0,2-3 0,11-35 0,-3 0 0,-1-1 0,6-47 0,1-1 0,8-28 0,46-256 0,-65 299 0,-7-98 0,-2 68 0,2 96 0,0 0 0,-1 0 0,0 1 0,0-2 0,-1 2 0,0-1 0,-1 1 0,1-1 0,-2 1 0,0 0 0,0 0 0,0 0 0,-11-15 0,-4-2 0,14 17 0,-1 0 0,0 1 0,-1 0 0,0 0 0,-1 0 0,1 1 0,-1 0 0,-14-10 0,9 10 0,0 2 0,1-1 0,-1 1 0,-1 1 0,1 0 0,-1 2 0,-17-4 0,-98 1 0,102 5 0,-613 2 0,191-1 0,414 0 0,-54 11 0,-16 0 0,-349-10 0,233-4 0,136 3 0,-97 13 0,83-5 0,-155-7 0,126-4 0,-2385 3 0,2502 0 0,0 0 0,-1 1 0,1 1 0,0 0 0,0 1 0,0 0 0,-18 10 0,12-7 0,11-3 0,0 0 0,0-1 0,1 1 0,-1 1 0,1-1 0,0 1 0,-8 9 0,-19 17 0,29-28 25,0 0-1,0-1 0,0 1 1,1 0-1,-1-1 1,1 2-1,0-1 0,0 0 1,0 1-1,0-1 0,1 1 1,-1-1-1,-1 7 1,1-1-452,1 1 0,-1 1 1,1 18-1,1-8-6399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6:14:0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24575,'3'35'0,"0"0"0,2 0 0,19 64 0,-19-78 0,1 10 0,-2 0 0,-1 0 0,-2 0 0,-3 52 0,-1-10 0,3-63 0,-1 14 0,1 0 0,1 0 0,1 0 0,1-1 0,1 1 0,13 38 0,-9-39 0,-4-11 0,0 0 0,2 0 0,7 14 0,-10-22 0,0 0 0,0 0 0,0-1 0,0 1 0,0-1 0,1 0 0,-1 0 0,1 0 0,0 0 0,0-1 0,0 1 0,0-1 0,5 2 0,3 0 0,0-1 0,1 0 0,-1 0 0,1-2 0,17 2 0,67-5 0,-40 0 0,1182 0 0,-637 4 0,-564-4 0,49-9 0,17 0 0,20-2 0,-75 6 0,57 1 0,-101 6 0,9 0 0,1 0 0,0 0 0,0-1 0,0-1 0,0-1 0,-1 0 0,19-6 0,-12 1 0,1 2 0,0 0 0,1 2 0,-1 0 0,29-1 0,119 7 0,-70 0 0,-70 0 0,54 9 0,-52-6 0,40 2 0,-19-5 0,57 10 0,-61-7 0,0-2 0,55-3 0,40 1 0,-50 11 0,26 1 0,160-13 0,-129-1 0,-121 0 0,52-10 0,-50 5 0,41-1 0,210 8 0,-279-1 0,0 0 0,1-1 0,-1 1 0,0-1 0,1 0 0,-1 0 0,0 0 0,0 0 0,0-1 0,0 0 0,0 0 0,0 0 0,0 0 0,-1 0 0,6-6 0,-5 4 0,0 0 0,0-1 0,-1 0 0,1 1 0,-1-1 0,0-1 0,-1 1 0,1 0 0,-1-1 0,2-7 0,1-10 0,-2 0 0,0 0 0,-1 0 0,-2-38 0,0 58 0,-2-546 0,2 535 0,-1 0 0,-1-1 0,0 1 0,-1 0 0,-1 0 0,0 1 0,-1-1 0,0 1 0,-1 0 0,-1 0 0,0 1 0,-1 0 0,0 0 0,-10-11 0,11 14 0,1-1 0,0 0 0,-8-17 0,8 15 0,0 0 0,-14-19 0,18 27 0,-1 2 0,1-1 0,-1 0 0,0 0 0,0 1 0,0-1 0,0 1 0,-1 0 0,1 0 0,0 0 0,-1 1 0,1-1 0,-1 1 0,-4-1 0,-16-2 0,1 2 0,-1 0 0,0 2 0,-30 3 0,-6 0 0,19-3 0,3 0 0,0 1 0,-73 12 0,14 1 0,12-3 0,59-8 0,-1 0 0,-35-2 0,-31 3 0,80-1 0,0 0 0,0 0 0,-18 9 0,18-7 0,-1 0 0,-23 5 0,-14-5 0,-1-2 0,-77-4 0,32-2 0,-358 3 0,423-1 0,-50-9 0,-21-2 0,62 11 0,3 1 0,-57-9 0,36 2 0,-97 1 0,36 4 0,10-13 0,57 6 0,-1 0 0,29 3 0,-38-2 0,39 6 0,-33-8 0,33 5 0,-34-2 0,-301 5 0,182 4 0,141-1 0,-1 2 0,1 1 0,0 2 0,-47 14 0,65-16 0,0-1 0,-33 2 0,38-5 0,0 1 0,0 0 0,0 1 0,0 1 0,0 0 0,1 0 0,-21 10 0,-11 14 0,36-21 0,0 0 0,-1-1 0,0 0 0,0 0 0,0-1 0,0 0 0,-1 0 0,-10 2 0,-116 27 0,104-23 0,0-1 0,-1-2 0,0-1 0,-44 2 0,-359-9 0,416 2 0,0 1 0,-32 7 0,31-4 0,-44 3 0,-5-8-1365,49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6D8E-DCE7-7C12-4BF2-A73CB3C8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5846-673B-FA69-F536-D3D973F0E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428ED-BBA1-B794-F3B6-25F205F76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0CBDA-C3D3-8698-41C1-56F2CF9B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35ECE-014D-2321-A58D-4DFFF9B2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7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045C-7133-3283-97B7-12B06D39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945C4-A32F-E009-ED23-2BE0EC891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2C776-8586-03C5-9B4C-EE8EB5EE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EB487-B3C5-F715-2AC2-182D3AEE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D2ED7-C6B1-7F73-3309-A9D1850B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4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D2120-7450-748C-E5DB-171C75321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FDB3A-DC5F-B19D-FD84-B8C1A9A9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E3435-2D2C-67A0-2B4B-CE8A9395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5CFA-681E-00F6-7BF9-3E81B48C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A87F-40D9-7B35-481C-88C30EA7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A93E-989C-0EEC-98C5-422E0FF2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443C-04A9-F7DC-16F8-9965850B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3948B-6F61-5AAA-2511-DF6231F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4BBA-D247-EC2F-7203-CFB84766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0CF1C-D04F-8EEE-FD24-02AC642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21FD-C24C-C94C-E8E1-363354FA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96D9A-82D5-8028-0435-CF289B1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EA7D-18E1-71B5-4ACF-8F268408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E3CA2-A2C9-2DAE-B90B-B2F69ED9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8A78-DC10-F76A-50D6-38A0784C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014F3-5BAE-8071-C0FF-15000972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9AB7-6983-ABE0-6582-8498743DC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C874A-D853-868F-5937-0E57A30B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6EC43-2B33-3EB3-87B7-C6270096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E0CCA-35C5-F619-1A00-BF6C6338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A4A04-25C4-2A3B-4F7D-B5B5C49D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14E7-68ED-7632-4E1F-B14A57EE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180AC-73E7-7173-2765-4A95C13D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36977-0E58-25AF-A1D0-C7A9B8E2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E84A0-DEA1-015C-6666-69B2C0403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8D470-160B-EB23-F77D-F03DBB860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503A5-DF55-984F-C8DC-336156E4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51049-B86A-E0DE-7557-3E47E863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25B9C-3710-18B2-024C-A65E31FC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DAC3-D343-DD5A-8C17-00FC028D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9F8EA-4620-A544-69B6-CB3C0DD6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7B243-E8A2-AF45-5941-F77E40C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98930-6472-2595-487C-F727772B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398C5-BB62-EF4C-61CC-D1788549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89F0B-6C05-34AF-5A3E-1098A4D9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C200-0295-FA08-D737-9648271E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9294-7146-3E44-10CA-535F8E04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B717-2C10-006D-1037-F72020DD2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E8B77-6BA3-2D6A-7FF1-425B03767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5BA24-CAAA-BD65-7AEC-6699404E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138E2-99E1-1DE3-4702-5AED07AC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1F440-42FC-B8D0-8EB0-9DF0356A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75F8-76D8-D851-DB74-C75948BB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C89DA-E280-608B-DCA2-E663668AA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3D0CE-E012-E7F5-57A4-D31958C4C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CB3B6-AABC-A924-5AC5-6EEC38C3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7DCC3-FE78-682B-4059-F9348641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69B17-11FD-2C19-C931-36AA0B21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7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5B8A2-C86D-357A-73BA-449577D7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66664-055D-FB1F-50D7-4A7E5CF97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1A8A-16B6-7750-7484-5B47E4185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4CFD0-21BB-4D1B-8626-2811009B30A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F87B-B077-83AC-0526-541BE0399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437F-2295-E778-519B-92EEA5CDD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A132-2037-4ACF-A759-59D82C35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files/storage-files-introduction" TargetMode="External"/><Relationship Id="rId2" Type="http://schemas.openxmlformats.org/officeDocument/2006/relationships/hyperlink" Target="https://learn.microsoft.com/en-us/azure/storage/blobs/storage-blobs-introdu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storage/tables/table-storage-overview" TargetMode="External"/><Relationship Id="rId4" Type="http://schemas.openxmlformats.org/officeDocument/2006/relationships/hyperlink" Target="https://learn.microsoft.com/en-us/azure/storage/queues/storage-queues-introduc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C055-8937-AF32-2C5A-872ADC1BC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ppt week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44D65-C671-C8FB-9F72-810D49DF6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8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EC80E-DE00-C5F6-CFBE-0ABD6903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Scenario:</a:t>
            </a:r>
            <a:br>
              <a:rPr lang="en-US" sz="2800">
                <a:solidFill>
                  <a:srgbClr val="FFFFFF"/>
                </a:solidFill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A98595-9E21-27C8-C9B1-3B05E4D8E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9127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54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0CAC1-207C-C23E-C32C-0A8F0457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Data flow to add a new column and select the required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F3CE6-3160-7988-2217-21CCF5F5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4" y="3071793"/>
            <a:ext cx="5828261" cy="311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65771-F890-9B10-468E-FABD9072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086364"/>
            <a:ext cx="5828261" cy="30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96072-F5F2-DFFD-A36C-D0E07E81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Conditional split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E5A8-E7CE-E9D7-A69A-1724FE47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36634"/>
            <a:ext cx="5614416" cy="301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59BD6-7528-9334-26CE-12F20D69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50669"/>
            <a:ext cx="5614416" cy="2989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3B07DF-461A-A582-3B79-C0F035CA263C}"/>
                  </a:ext>
                </a:extLst>
              </p14:cNvPr>
              <p14:cNvContentPartPr/>
              <p14:nvPr/>
            </p14:nvContentPartPr>
            <p14:xfrm>
              <a:off x="9919997" y="5355910"/>
              <a:ext cx="1916280" cy="442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3B07DF-461A-A582-3B79-C0F035CA26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0997" y="5347270"/>
                <a:ext cx="1933920" cy="4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19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3F440-23E3-EAA0-0A85-5607298D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Monitoring the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F28FA-3AE5-DC1D-7CFB-6B492B09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448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3D0F9-E4F2-7445-EA45-46D5C8B6C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6" r="10845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9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B2FA8-79EB-1EE7-579E-71AF4650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Joins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B05B8-B4A0-8705-3F3C-8241F9AC5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826920"/>
            <a:ext cx="5131088" cy="2706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FD697-BA9B-A924-D12D-589261AE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5"/>
            <a:ext cx="5131087" cy="2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7DC86-2524-B64C-DA48-B851C948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/>
              <a:t>Copy Data: Ingest the raw sales data from various sources (multiple data ) into Azure Data Lake Storage.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70CAE-24F0-113C-ABCF-E36DDD19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84" y="2792116"/>
            <a:ext cx="5468112" cy="321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56F70-3C9C-079F-61D9-4A0801CE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843784"/>
            <a:ext cx="5468112" cy="291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FB9008-83CD-CA5B-DC03-101F6887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98" y="853369"/>
            <a:ext cx="5865466" cy="10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C87-AD62-A49A-3537-8BC8BDE5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D5B3C-3489-E978-FA0E-81D391F4E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166" y="1825625"/>
            <a:ext cx="8263668" cy="4351338"/>
          </a:xfrm>
        </p:spPr>
      </p:pic>
    </p:spTree>
    <p:extLst>
      <p:ext uri="{BB962C8B-B14F-4D97-AF65-F5344CB8AC3E}">
        <p14:creationId xmlns:p14="http://schemas.microsoft.com/office/powerpoint/2010/main" val="221136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E57AF-583D-8073-7B8A-59E6B2AC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Creating a new database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E98E3D-118E-3596-E191-8DF4CF67C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3057223"/>
            <a:ext cx="5828261" cy="3147259"/>
          </a:xfrm>
          <a:prstGeom prst="rect">
            <a:avLst/>
          </a:prstGeom>
        </p:spPr>
      </p:pic>
      <p:pic>
        <p:nvPicPr>
          <p:cNvPr id="13" name="Picture 12" descr="A computer screen shot of a computer screen">
            <a:extLst>
              <a:ext uri="{FF2B5EF4-FFF2-40B4-BE49-F238E27FC236}">
                <a16:creationId xmlns:a16="http://schemas.microsoft.com/office/drawing/2014/main" id="{55120479-018B-D180-3315-6FFEA0F35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3079078"/>
            <a:ext cx="5828261" cy="31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1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3A2DB5-E11D-503C-ED21-D564CD3FC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58160-1614-0B49-A5D4-F1751F30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Azure storage account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BC98-69AA-9AE5-ADC3-99363B2EA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500" b="0" i="0">
                <a:effectLst/>
                <a:latin typeface="Segoe UI" panose="020B0502040204020203" pitchFamily="34" charset="0"/>
              </a:rPr>
              <a:t>An Azure storage account contains all of your Azure Storage data objects: blobs, files, queues, and tables.</a:t>
            </a:r>
          </a:p>
          <a:p>
            <a:r>
              <a:rPr lang="en-US" sz="1500" b="1" i="0">
                <a:effectLst/>
                <a:latin typeface="Segoe UI" panose="020B0502040204020203" pitchFamily="34" charset="0"/>
              </a:rPr>
              <a:t>Types of storage accounts</a:t>
            </a:r>
          </a:p>
          <a:p>
            <a:r>
              <a:rPr lang="en-US" sz="1500" b="0" i="0">
                <a:effectLst/>
                <a:latin typeface="Segoe UI" panose="020B0502040204020203" pitchFamily="34" charset="0"/>
              </a:rPr>
              <a:t>Azure Storage offers several types of storage accounts. Each type supports different features and has its own pricing model.</a:t>
            </a:r>
          </a:p>
          <a:p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A0A6B-04F1-AEDE-4A9D-D3F81911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97" y="2729397"/>
            <a:ext cx="3925481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91934-B4CD-A867-C32A-A7A4954A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87001"/>
            <a:ext cx="5523082" cy="29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066A-F4E9-C380-9469-8442764D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Benefits of Azure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7C01-89E5-58A4-949F-588C432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Durable and highly available</a:t>
            </a:r>
          </a:p>
          <a:p>
            <a:pPr lvl="1"/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Secure.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/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Scalable.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/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Managed.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/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Accessible.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6161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data services</a:t>
            </a:r>
          </a:p>
          <a:p>
            <a:pPr lvl="1"/>
            <a:r>
              <a:rPr lang="en-US" sz="1600" b="0" i="0" u="none" strike="noStrike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Azure Blobs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massively scalable object store for text and binary data. Also includes support for big data analytics through Data Lake Storage Gen2.</a:t>
            </a:r>
          </a:p>
          <a:p>
            <a:pPr lvl="1"/>
            <a:r>
              <a:rPr lang="en-US" sz="1600" b="0" i="0" u="none" strike="noStrike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Azure Files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Managed file shares for cloud or on-premises deployments.</a:t>
            </a:r>
          </a:p>
          <a:p>
            <a:pPr lvl="1"/>
            <a:r>
              <a:rPr lang="en-US" sz="1600" b="0" i="0" u="none" strike="noStrike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Azure Queues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messaging store for reliable messaging between application components.</a:t>
            </a:r>
          </a:p>
          <a:p>
            <a:pPr lvl="1"/>
            <a:r>
              <a:rPr lang="en-US" sz="1600" b="0" i="0" u="none" strike="noStrike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Azure Tables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NoSQL store for schema less storage of structured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E06E-447E-E1FC-3D45-147ABD91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What is Azure Blob storage?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3BFA-6CA0-6DF8-BB3C-B2C0164AD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is Microsoft's object storage solution for the cloud. Blob Storage is optimized for storing massive amounts of unstructured data. Unstructured data is data that doesn't adhere to a particular data model or definition, such as text or binary data. </a:t>
            </a:r>
          </a:p>
          <a:p>
            <a:pPr algn="l"/>
            <a:r>
              <a:rPr lang="en-US" sz="2000" b="1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Blob Storage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Blob Storage is designed for: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Serving images or documents directly to a browser.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Storing files for distributed access.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Streaming video and audio.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to log files.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5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AA4AB-5CD0-FA56-EA4D-CE8DE6AD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Creating a file sharing storage account and connecting it via a VM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091254C-5535-7741-0FDB-A3C82749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00" y="2731364"/>
            <a:ext cx="5354202" cy="334637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307BC8-07BE-1511-A1D9-4AB79E6F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191" y="2754001"/>
            <a:ext cx="5828261" cy="33366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7C2CF4-31BF-E144-8CB9-CCACBDEA3BBF}"/>
                  </a:ext>
                </a:extLst>
              </p14:cNvPr>
              <p14:cNvContentPartPr/>
              <p14:nvPr/>
            </p14:nvContentPartPr>
            <p14:xfrm>
              <a:off x="9514275" y="5423940"/>
              <a:ext cx="2131386" cy="583333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7C2CF4-31BF-E144-8CB9-CCACBDEA3B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5276" y="5414938"/>
                <a:ext cx="2149025" cy="600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64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44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27647-9BD7-17BB-6D2A-A335E898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38" y="639763"/>
            <a:ext cx="5240338" cy="27590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2AC80-976E-ED70-5901-5314A045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538" y="3467100"/>
            <a:ext cx="5240338" cy="27511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B0D1A-5832-368A-0EDC-3025CC5D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a pipeline in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363129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473D2-A90D-5F14-E39C-F8DC356D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8" y="2428558"/>
            <a:ext cx="5407025" cy="28543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55809-CB37-FA5D-1D1F-D7928682C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75" y="2428557"/>
            <a:ext cx="5422900" cy="2854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5EFC4-CE77-556D-5077-C45A7C71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50187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pipeline</a:t>
            </a:r>
          </a:p>
        </p:txBody>
      </p:sp>
    </p:spTree>
    <p:extLst>
      <p:ext uri="{BB962C8B-B14F-4D97-AF65-F5344CB8AC3E}">
        <p14:creationId xmlns:p14="http://schemas.microsoft.com/office/powerpoint/2010/main" val="15011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2E9E4-2CAB-2900-F221-39219B97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DDCEF-E455-CE36-444F-EAF6AD4F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13998"/>
            <a:ext cx="6780700" cy="36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48F4E-ABE7-8F1D-4C91-98D140BC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each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D0A71E-17D1-7967-CCF9-28C4DC1DA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156" y="364229"/>
            <a:ext cx="6780700" cy="3610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61B2B-6EE9-FDD6-070A-26F38ED8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97" y="4260522"/>
            <a:ext cx="3642144" cy="1985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6C387-EB0F-4B15-928E-FD475444C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40" y="4260521"/>
            <a:ext cx="3075962" cy="19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522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Times New Roman</vt:lpstr>
      <vt:lpstr>Office Theme</vt:lpstr>
      <vt:lpstr>Journey ppt week 3</vt:lpstr>
      <vt:lpstr>Azure storage account</vt:lpstr>
      <vt:lpstr>Benefits of Azure Storage</vt:lpstr>
      <vt:lpstr>What is Azure Blob storage? </vt:lpstr>
      <vt:lpstr>Creating a file sharing storage account and connecting it via a VM</vt:lpstr>
      <vt:lpstr>Creating a pipeline in azure data factory</vt:lpstr>
      <vt:lpstr>Creating a pipeline</vt:lpstr>
      <vt:lpstr>Copy data</vt:lpstr>
      <vt:lpstr>For each</vt:lpstr>
      <vt:lpstr>Scenario: </vt:lpstr>
      <vt:lpstr>Data flow to add a new column and select the required columns</vt:lpstr>
      <vt:lpstr>Conditional split</vt:lpstr>
      <vt:lpstr>Monitoring the pipeline</vt:lpstr>
      <vt:lpstr>Joins</vt:lpstr>
      <vt:lpstr>Copy Data: Ingest the raw sales data from various sources (multiple data ) into Azure Data Lake Storage.</vt:lpstr>
      <vt:lpstr>Rest API</vt:lpstr>
      <vt:lpstr>Creating a new database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week 3</dc:title>
  <dc:creator>S, Akash SBOBNG-PTIY/FUA</dc:creator>
  <cp:lastModifiedBy>S, Akash SBOBNG-PTIY/FUA</cp:lastModifiedBy>
  <cp:revision>1</cp:revision>
  <dcterms:created xsi:type="dcterms:W3CDTF">2023-09-05T04:42:12Z</dcterms:created>
  <dcterms:modified xsi:type="dcterms:W3CDTF">2023-09-10T16:46:18Z</dcterms:modified>
</cp:coreProperties>
</file>